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58" r:id="rId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03" autoAdjust="0"/>
    <p:restoredTop sz="94711" autoAdjust="0"/>
  </p:normalViewPr>
  <p:slideViewPr>
    <p:cSldViewPr>
      <p:cViewPr varScale="1">
        <p:scale>
          <a:sx n="90" d="100"/>
          <a:sy n="90" d="100"/>
        </p:scale>
        <p:origin x="-618" y="-10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3ED25-C2C5-4B45-B24F-949478FBE928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76FC6-68F5-4895-97F9-AB80BE4EB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539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508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4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9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73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97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76FC6-68F5-4895-97F9-AB80BE4EBE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0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63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24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39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0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43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8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4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253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9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0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686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CEBF7-E523-408B-8919-9650EB3A5D26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5BFF8-F1FA-40F3-ABFC-AE56DAF702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19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of Equations – Dealing with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8,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8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there are fraction in a system of equations?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Examine each equation – find the least common multiple of all the denominators</a:t>
            </a:r>
          </a:p>
          <a:p>
            <a:r>
              <a:rPr lang="en-US" dirty="0" smtClean="0"/>
              <a:t>Multiple the equation by the least common multiple</a:t>
            </a:r>
          </a:p>
          <a:p>
            <a:r>
              <a:rPr lang="en-US" dirty="0" smtClean="0"/>
              <a:t>Repeat for each equations</a:t>
            </a:r>
          </a:p>
          <a:p>
            <a:r>
              <a:rPr lang="en-US" dirty="0" smtClean="0"/>
              <a:t>Proceed normally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ES" baseline="30000" dirty="0" smtClean="0"/>
              <a:t>4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x + </a:t>
            </a:r>
            <a:r>
              <a:rPr lang="es-ES" baseline="30000" dirty="0" smtClean="0"/>
              <a:t>3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y = </a:t>
            </a:r>
            <a:r>
              <a:rPr lang="es-ES" baseline="30000" dirty="0" smtClean="0"/>
              <a:t>-3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baseline="30000" dirty="0" smtClean="0"/>
              <a:t>-3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x - </a:t>
            </a:r>
            <a:r>
              <a:rPr lang="es-ES" baseline="30000" dirty="0" smtClean="0"/>
              <a:t>1</a:t>
            </a:r>
            <a:r>
              <a:rPr lang="es-ES" dirty="0" smtClean="0"/>
              <a:t>/</a:t>
            </a:r>
            <a:r>
              <a:rPr lang="es-ES" baseline="-25000" dirty="0" smtClean="0"/>
              <a:t>2</a:t>
            </a:r>
            <a:r>
              <a:rPr lang="es-ES" dirty="0" smtClean="0"/>
              <a:t>y = </a:t>
            </a:r>
            <a:r>
              <a:rPr lang="es-ES" baseline="30000" dirty="0" smtClean="0"/>
              <a:t>9</a:t>
            </a:r>
            <a:r>
              <a:rPr lang="es-ES" dirty="0" smtClean="0"/>
              <a:t>/</a:t>
            </a:r>
            <a:r>
              <a:rPr lang="es-ES" baseline="-25000" dirty="0" smtClean="0"/>
              <a:t>20</a:t>
            </a:r>
            <a:r>
              <a:rPr lang="es-ES" dirty="0" smtClean="0"/>
              <a:t> </a:t>
            </a:r>
            <a:endParaRPr lang="en-US" dirty="0"/>
          </a:p>
        </p:txBody>
      </p:sp>
      <p:sp>
        <p:nvSpPr>
          <p:cNvPr id="15" name="SMARTPenAnnotation138"/>
          <p:cNvSpPr/>
          <p:nvPr/>
        </p:nvSpPr>
        <p:spPr>
          <a:xfrm>
            <a:off x="4629158" y="1250156"/>
            <a:ext cx="221449" cy="421482"/>
          </a:xfrm>
          <a:custGeom>
            <a:avLst/>
            <a:gdLst/>
            <a:ahLst/>
            <a:cxnLst/>
            <a:rect l="0" t="0" r="0" b="0"/>
            <a:pathLst>
              <a:path w="221449" h="421482">
                <a:moveTo>
                  <a:pt x="221448" y="14287"/>
                </a:moveTo>
                <a:lnTo>
                  <a:pt x="221448" y="3645"/>
                </a:lnTo>
                <a:lnTo>
                  <a:pt x="220654" y="2430"/>
                </a:lnTo>
                <a:lnTo>
                  <a:pt x="219331" y="1620"/>
                </a:lnTo>
                <a:lnTo>
                  <a:pt x="214598" y="95"/>
                </a:lnTo>
                <a:lnTo>
                  <a:pt x="208179" y="8"/>
                </a:lnTo>
                <a:lnTo>
                  <a:pt x="190169" y="0"/>
                </a:lnTo>
                <a:lnTo>
                  <a:pt x="187895" y="794"/>
                </a:lnTo>
                <a:lnTo>
                  <a:pt x="183252" y="3792"/>
                </a:lnTo>
                <a:lnTo>
                  <a:pt x="178543" y="5654"/>
                </a:lnTo>
                <a:lnTo>
                  <a:pt x="173010" y="7275"/>
                </a:lnTo>
                <a:lnTo>
                  <a:pt x="169313" y="8819"/>
                </a:lnTo>
                <a:lnTo>
                  <a:pt x="165260" y="10642"/>
                </a:lnTo>
                <a:lnTo>
                  <a:pt x="158640" y="14784"/>
                </a:lnTo>
                <a:lnTo>
                  <a:pt x="153052" y="19270"/>
                </a:lnTo>
                <a:lnTo>
                  <a:pt x="147923" y="23910"/>
                </a:lnTo>
                <a:lnTo>
                  <a:pt x="144650" y="25465"/>
                </a:lnTo>
                <a:lnTo>
                  <a:pt x="140881" y="26502"/>
                </a:lnTo>
                <a:lnTo>
                  <a:pt x="136780" y="27193"/>
                </a:lnTo>
                <a:lnTo>
                  <a:pt x="130107" y="30077"/>
                </a:lnTo>
                <a:lnTo>
                  <a:pt x="124496" y="34005"/>
                </a:lnTo>
                <a:lnTo>
                  <a:pt x="119356" y="38397"/>
                </a:lnTo>
                <a:lnTo>
                  <a:pt x="114426" y="42994"/>
                </a:lnTo>
                <a:lnTo>
                  <a:pt x="104793" y="52413"/>
                </a:lnTo>
                <a:lnTo>
                  <a:pt x="62199" y="94956"/>
                </a:lnTo>
                <a:lnTo>
                  <a:pt x="57272" y="101998"/>
                </a:lnTo>
                <a:lnTo>
                  <a:pt x="52437" y="109626"/>
                </a:lnTo>
                <a:lnTo>
                  <a:pt x="47642" y="115662"/>
                </a:lnTo>
                <a:lnTo>
                  <a:pt x="42865" y="123107"/>
                </a:lnTo>
                <a:lnTo>
                  <a:pt x="38097" y="130914"/>
                </a:lnTo>
                <a:lnTo>
                  <a:pt x="33331" y="137030"/>
                </a:lnTo>
                <a:lnTo>
                  <a:pt x="31743" y="140566"/>
                </a:lnTo>
                <a:lnTo>
                  <a:pt x="28714" y="153127"/>
                </a:lnTo>
                <a:lnTo>
                  <a:pt x="23142" y="166109"/>
                </a:lnTo>
                <a:lnTo>
                  <a:pt x="18747" y="172516"/>
                </a:lnTo>
                <a:lnTo>
                  <a:pt x="17258" y="176129"/>
                </a:lnTo>
                <a:lnTo>
                  <a:pt x="14368" y="188799"/>
                </a:lnTo>
                <a:lnTo>
                  <a:pt x="9631" y="201814"/>
                </a:lnTo>
                <a:lnTo>
                  <a:pt x="7081" y="211844"/>
                </a:lnTo>
                <a:lnTo>
                  <a:pt x="2445" y="223723"/>
                </a:lnTo>
                <a:lnTo>
                  <a:pt x="718" y="233417"/>
                </a:lnTo>
                <a:lnTo>
                  <a:pt x="207" y="245196"/>
                </a:lnTo>
                <a:lnTo>
                  <a:pt x="34" y="256690"/>
                </a:lnTo>
                <a:lnTo>
                  <a:pt x="0" y="270396"/>
                </a:lnTo>
                <a:lnTo>
                  <a:pt x="791" y="273927"/>
                </a:lnTo>
                <a:lnTo>
                  <a:pt x="5647" y="285296"/>
                </a:lnTo>
                <a:lnTo>
                  <a:pt x="7267" y="291104"/>
                </a:lnTo>
                <a:lnTo>
                  <a:pt x="11849" y="302506"/>
                </a:lnTo>
                <a:lnTo>
                  <a:pt x="13559" y="311264"/>
                </a:lnTo>
                <a:lnTo>
                  <a:pt x="13959" y="316404"/>
                </a:lnTo>
                <a:lnTo>
                  <a:pt x="17977" y="327553"/>
                </a:lnTo>
                <a:lnTo>
                  <a:pt x="24194" y="337118"/>
                </a:lnTo>
                <a:lnTo>
                  <a:pt x="33406" y="352370"/>
                </a:lnTo>
                <a:lnTo>
                  <a:pt x="38126" y="358486"/>
                </a:lnTo>
                <a:lnTo>
                  <a:pt x="42869" y="363850"/>
                </a:lnTo>
                <a:lnTo>
                  <a:pt x="47623" y="368880"/>
                </a:lnTo>
                <a:lnTo>
                  <a:pt x="64286" y="385750"/>
                </a:lnTo>
                <a:lnTo>
                  <a:pt x="66667" y="388135"/>
                </a:lnTo>
                <a:lnTo>
                  <a:pt x="68254" y="390519"/>
                </a:lnTo>
                <a:lnTo>
                  <a:pt x="71282" y="397667"/>
                </a:lnTo>
                <a:lnTo>
                  <a:pt x="74803" y="402430"/>
                </a:lnTo>
                <a:lnTo>
                  <a:pt x="76853" y="404018"/>
                </a:lnTo>
                <a:lnTo>
                  <a:pt x="79014" y="405077"/>
                </a:lnTo>
                <a:lnTo>
                  <a:pt x="81248" y="405782"/>
                </a:lnTo>
                <a:lnTo>
                  <a:pt x="85847" y="408683"/>
                </a:lnTo>
                <a:lnTo>
                  <a:pt x="88185" y="410568"/>
                </a:lnTo>
                <a:lnTo>
                  <a:pt x="90537" y="411824"/>
                </a:lnTo>
                <a:lnTo>
                  <a:pt x="95267" y="413220"/>
                </a:lnTo>
                <a:lnTo>
                  <a:pt x="100015" y="413841"/>
                </a:lnTo>
                <a:lnTo>
                  <a:pt x="102393" y="414006"/>
                </a:lnTo>
                <a:lnTo>
                  <a:pt x="103978" y="414910"/>
                </a:lnTo>
                <a:lnTo>
                  <a:pt x="105035" y="416307"/>
                </a:lnTo>
                <a:lnTo>
                  <a:pt x="106730" y="420459"/>
                </a:lnTo>
                <a:lnTo>
                  <a:pt x="107664" y="420800"/>
                </a:lnTo>
                <a:lnTo>
                  <a:pt x="114289" y="421481"/>
                </a:lnTo>
                <a:lnTo>
                  <a:pt x="114292" y="4214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9"/>
          <p:cNvSpPr/>
          <p:nvPr/>
        </p:nvSpPr>
        <p:spPr>
          <a:xfrm>
            <a:off x="4350543" y="1335881"/>
            <a:ext cx="175364" cy="242860"/>
          </a:xfrm>
          <a:custGeom>
            <a:avLst/>
            <a:gdLst/>
            <a:ahLst/>
            <a:cxnLst/>
            <a:rect l="0" t="0" r="0" b="0"/>
            <a:pathLst>
              <a:path w="175364" h="242860">
                <a:moveTo>
                  <a:pt x="142875" y="0"/>
                </a:moveTo>
                <a:lnTo>
                  <a:pt x="142875" y="6150"/>
                </a:lnTo>
                <a:lnTo>
                  <a:pt x="142082" y="6482"/>
                </a:lnTo>
                <a:lnTo>
                  <a:pt x="139083" y="6849"/>
                </a:lnTo>
                <a:lnTo>
                  <a:pt x="137172" y="7741"/>
                </a:lnTo>
                <a:lnTo>
                  <a:pt x="132932" y="10849"/>
                </a:lnTo>
                <a:lnTo>
                  <a:pt x="129897" y="11995"/>
                </a:lnTo>
                <a:lnTo>
                  <a:pt x="126285" y="12759"/>
                </a:lnTo>
                <a:lnTo>
                  <a:pt x="122290" y="13269"/>
                </a:lnTo>
                <a:lnTo>
                  <a:pt x="118833" y="13608"/>
                </a:lnTo>
                <a:lnTo>
                  <a:pt x="115735" y="13834"/>
                </a:lnTo>
                <a:lnTo>
                  <a:pt x="112876" y="13985"/>
                </a:lnTo>
                <a:lnTo>
                  <a:pt x="109382" y="14880"/>
                </a:lnTo>
                <a:lnTo>
                  <a:pt x="105465" y="16270"/>
                </a:lnTo>
                <a:lnTo>
                  <a:pt x="101266" y="17990"/>
                </a:lnTo>
                <a:lnTo>
                  <a:pt x="96880" y="19137"/>
                </a:lnTo>
                <a:lnTo>
                  <a:pt x="92368" y="19902"/>
                </a:lnTo>
                <a:lnTo>
                  <a:pt x="87772" y="20411"/>
                </a:lnTo>
                <a:lnTo>
                  <a:pt x="83122" y="20751"/>
                </a:lnTo>
                <a:lnTo>
                  <a:pt x="78433" y="20978"/>
                </a:lnTo>
                <a:lnTo>
                  <a:pt x="73720" y="21129"/>
                </a:lnTo>
                <a:lnTo>
                  <a:pt x="68197" y="22023"/>
                </a:lnTo>
                <a:lnTo>
                  <a:pt x="62134" y="23413"/>
                </a:lnTo>
                <a:lnTo>
                  <a:pt x="55710" y="25134"/>
                </a:lnTo>
                <a:lnTo>
                  <a:pt x="50634" y="26281"/>
                </a:lnTo>
                <a:lnTo>
                  <a:pt x="46456" y="27045"/>
                </a:lnTo>
                <a:lnTo>
                  <a:pt x="42877" y="27555"/>
                </a:lnTo>
                <a:lnTo>
                  <a:pt x="39697" y="27895"/>
                </a:lnTo>
                <a:lnTo>
                  <a:pt x="36784" y="28122"/>
                </a:lnTo>
                <a:lnTo>
                  <a:pt x="31430" y="28373"/>
                </a:lnTo>
                <a:lnTo>
                  <a:pt x="26404" y="28485"/>
                </a:lnTo>
                <a:lnTo>
                  <a:pt x="91" y="28575"/>
                </a:lnTo>
                <a:lnTo>
                  <a:pt x="18" y="24459"/>
                </a:lnTo>
                <a:lnTo>
                  <a:pt x="0" y="38516"/>
                </a:lnTo>
                <a:lnTo>
                  <a:pt x="794" y="39965"/>
                </a:lnTo>
                <a:lnTo>
                  <a:pt x="2117" y="40931"/>
                </a:lnTo>
                <a:lnTo>
                  <a:pt x="3793" y="41575"/>
                </a:lnTo>
                <a:lnTo>
                  <a:pt x="4910" y="42798"/>
                </a:lnTo>
                <a:lnTo>
                  <a:pt x="5655" y="44407"/>
                </a:lnTo>
                <a:lnTo>
                  <a:pt x="6482" y="48311"/>
                </a:lnTo>
                <a:lnTo>
                  <a:pt x="6948" y="54972"/>
                </a:lnTo>
                <a:lnTo>
                  <a:pt x="7057" y="59621"/>
                </a:lnTo>
                <a:lnTo>
                  <a:pt x="6292" y="61973"/>
                </a:lnTo>
                <a:lnTo>
                  <a:pt x="2218" y="69074"/>
                </a:lnTo>
                <a:lnTo>
                  <a:pt x="985" y="73826"/>
                </a:lnTo>
                <a:lnTo>
                  <a:pt x="292" y="80965"/>
                </a:lnTo>
                <a:lnTo>
                  <a:pt x="87" y="88107"/>
                </a:lnTo>
                <a:lnTo>
                  <a:pt x="0" y="121436"/>
                </a:lnTo>
                <a:lnTo>
                  <a:pt x="0" y="117649"/>
                </a:lnTo>
                <a:lnTo>
                  <a:pt x="794" y="116532"/>
                </a:lnTo>
                <a:lnTo>
                  <a:pt x="2117" y="115788"/>
                </a:lnTo>
                <a:lnTo>
                  <a:pt x="6151" y="114594"/>
                </a:lnTo>
                <a:lnTo>
                  <a:pt x="10642" y="110595"/>
                </a:lnTo>
                <a:lnTo>
                  <a:pt x="12651" y="109448"/>
                </a:lnTo>
                <a:lnTo>
                  <a:pt x="17000" y="108175"/>
                </a:lnTo>
                <a:lnTo>
                  <a:pt x="21579" y="105492"/>
                </a:lnTo>
                <a:lnTo>
                  <a:pt x="23911" y="103666"/>
                </a:lnTo>
                <a:lnTo>
                  <a:pt x="28619" y="101636"/>
                </a:lnTo>
                <a:lnTo>
                  <a:pt x="30986" y="101095"/>
                </a:lnTo>
                <a:lnTo>
                  <a:pt x="35732" y="98377"/>
                </a:lnTo>
                <a:lnTo>
                  <a:pt x="38109" y="96541"/>
                </a:lnTo>
                <a:lnTo>
                  <a:pt x="41281" y="95317"/>
                </a:lnTo>
                <a:lnTo>
                  <a:pt x="44984" y="94501"/>
                </a:lnTo>
                <a:lnTo>
                  <a:pt x="49039" y="93957"/>
                </a:lnTo>
                <a:lnTo>
                  <a:pt x="53330" y="93594"/>
                </a:lnTo>
                <a:lnTo>
                  <a:pt x="57779" y="93352"/>
                </a:lnTo>
                <a:lnTo>
                  <a:pt x="62331" y="93191"/>
                </a:lnTo>
                <a:lnTo>
                  <a:pt x="66161" y="92290"/>
                </a:lnTo>
                <a:lnTo>
                  <a:pt x="69508" y="90895"/>
                </a:lnTo>
                <a:lnTo>
                  <a:pt x="72532" y="89172"/>
                </a:lnTo>
                <a:lnTo>
                  <a:pt x="78009" y="87257"/>
                </a:lnTo>
                <a:lnTo>
                  <a:pt x="80581" y="86746"/>
                </a:lnTo>
                <a:lnTo>
                  <a:pt x="83884" y="86406"/>
                </a:lnTo>
                <a:lnTo>
                  <a:pt x="87672" y="86179"/>
                </a:lnTo>
                <a:lnTo>
                  <a:pt x="91786" y="86027"/>
                </a:lnTo>
                <a:lnTo>
                  <a:pt x="95322" y="86720"/>
                </a:lnTo>
                <a:lnTo>
                  <a:pt x="98473" y="87976"/>
                </a:lnTo>
                <a:lnTo>
                  <a:pt x="101367" y="89607"/>
                </a:lnTo>
                <a:lnTo>
                  <a:pt x="106700" y="91419"/>
                </a:lnTo>
                <a:lnTo>
                  <a:pt x="111716" y="92224"/>
                </a:lnTo>
                <a:lnTo>
                  <a:pt x="116592" y="92582"/>
                </a:lnTo>
                <a:lnTo>
                  <a:pt x="119003" y="93471"/>
                </a:lnTo>
                <a:lnTo>
                  <a:pt x="123799" y="96576"/>
                </a:lnTo>
                <a:lnTo>
                  <a:pt x="126982" y="98515"/>
                </a:lnTo>
                <a:lnTo>
                  <a:pt x="130693" y="100602"/>
                </a:lnTo>
                <a:lnTo>
                  <a:pt x="134754" y="102786"/>
                </a:lnTo>
                <a:lnTo>
                  <a:pt x="138255" y="105037"/>
                </a:lnTo>
                <a:lnTo>
                  <a:pt x="141382" y="107331"/>
                </a:lnTo>
                <a:lnTo>
                  <a:pt x="144261" y="109654"/>
                </a:lnTo>
                <a:lnTo>
                  <a:pt x="146181" y="111996"/>
                </a:lnTo>
                <a:lnTo>
                  <a:pt x="147460" y="114351"/>
                </a:lnTo>
                <a:lnTo>
                  <a:pt x="148313" y="116715"/>
                </a:lnTo>
                <a:lnTo>
                  <a:pt x="151378" y="121459"/>
                </a:lnTo>
                <a:lnTo>
                  <a:pt x="155385" y="126213"/>
                </a:lnTo>
                <a:lnTo>
                  <a:pt x="159813" y="130972"/>
                </a:lnTo>
                <a:lnTo>
                  <a:pt x="161311" y="133352"/>
                </a:lnTo>
                <a:lnTo>
                  <a:pt x="162975" y="138113"/>
                </a:lnTo>
                <a:lnTo>
                  <a:pt x="163715" y="144992"/>
                </a:lnTo>
                <a:lnTo>
                  <a:pt x="163912" y="149049"/>
                </a:lnTo>
                <a:lnTo>
                  <a:pt x="164837" y="152547"/>
                </a:lnTo>
                <a:lnTo>
                  <a:pt x="167982" y="158551"/>
                </a:lnTo>
                <a:lnTo>
                  <a:pt x="169909" y="163865"/>
                </a:lnTo>
                <a:lnTo>
                  <a:pt x="170422" y="166393"/>
                </a:lnTo>
                <a:lnTo>
                  <a:pt x="173110" y="171319"/>
                </a:lnTo>
                <a:lnTo>
                  <a:pt x="174938" y="173744"/>
                </a:lnTo>
                <a:lnTo>
                  <a:pt x="175363" y="176154"/>
                </a:lnTo>
                <a:lnTo>
                  <a:pt x="174852" y="178555"/>
                </a:lnTo>
                <a:lnTo>
                  <a:pt x="172963" y="183339"/>
                </a:lnTo>
                <a:lnTo>
                  <a:pt x="171898" y="190495"/>
                </a:lnTo>
                <a:lnTo>
                  <a:pt x="171649" y="195260"/>
                </a:lnTo>
                <a:lnTo>
                  <a:pt x="170789" y="197642"/>
                </a:lnTo>
                <a:lnTo>
                  <a:pt x="167717" y="202405"/>
                </a:lnTo>
                <a:lnTo>
                  <a:pt x="165786" y="203993"/>
                </a:lnTo>
                <a:lnTo>
                  <a:pt x="163706" y="205052"/>
                </a:lnTo>
                <a:lnTo>
                  <a:pt x="161524" y="205757"/>
                </a:lnTo>
                <a:lnTo>
                  <a:pt x="156985" y="208658"/>
                </a:lnTo>
                <a:lnTo>
                  <a:pt x="152321" y="212593"/>
                </a:lnTo>
                <a:lnTo>
                  <a:pt x="147602" y="216988"/>
                </a:lnTo>
                <a:lnTo>
                  <a:pt x="140484" y="223924"/>
                </a:lnTo>
                <a:lnTo>
                  <a:pt x="137312" y="225483"/>
                </a:lnTo>
                <a:lnTo>
                  <a:pt x="133610" y="226522"/>
                </a:lnTo>
                <a:lnTo>
                  <a:pt x="129555" y="227215"/>
                </a:lnTo>
                <a:lnTo>
                  <a:pt x="126058" y="228470"/>
                </a:lnTo>
                <a:lnTo>
                  <a:pt x="122932" y="230101"/>
                </a:lnTo>
                <a:lnTo>
                  <a:pt x="120055" y="231982"/>
                </a:lnTo>
                <a:lnTo>
                  <a:pt x="114741" y="234072"/>
                </a:lnTo>
                <a:lnTo>
                  <a:pt x="112213" y="234629"/>
                </a:lnTo>
                <a:lnTo>
                  <a:pt x="108940" y="235794"/>
                </a:lnTo>
                <a:lnTo>
                  <a:pt x="105171" y="237365"/>
                </a:lnTo>
                <a:lnTo>
                  <a:pt x="101070" y="239206"/>
                </a:lnTo>
                <a:lnTo>
                  <a:pt x="96749" y="240433"/>
                </a:lnTo>
                <a:lnTo>
                  <a:pt x="92281" y="241251"/>
                </a:lnTo>
                <a:lnTo>
                  <a:pt x="87714" y="241796"/>
                </a:lnTo>
                <a:lnTo>
                  <a:pt x="83876" y="242160"/>
                </a:lnTo>
                <a:lnTo>
                  <a:pt x="80524" y="242402"/>
                </a:lnTo>
                <a:lnTo>
                  <a:pt x="77496" y="242564"/>
                </a:lnTo>
                <a:lnTo>
                  <a:pt x="69897" y="242744"/>
                </a:lnTo>
                <a:lnTo>
                  <a:pt x="55876" y="242859"/>
                </a:lnTo>
                <a:lnTo>
                  <a:pt x="53125" y="242075"/>
                </a:lnTo>
                <a:lnTo>
                  <a:pt x="47953" y="239087"/>
                </a:lnTo>
                <a:lnTo>
                  <a:pt x="44669" y="237972"/>
                </a:lnTo>
                <a:lnTo>
                  <a:pt x="40892" y="237229"/>
                </a:lnTo>
                <a:lnTo>
                  <a:pt x="36786" y="236734"/>
                </a:lnTo>
                <a:lnTo>
                  <a:pt x="33256" y="236404"/>
                </a:lnTo>
                <a:lnTo>
                  <a:pt x="30108" y="236184"/>
                </a:lnTo>
                <a:lnTo>
                  <a:pt x="27216" y="236037"/>
                </a:lnTo>
                <a:lnTo>
                  <a:pt x="24494" y="235145"/>
                </a:lnTo>
                <a:lnTo>
                  <a:pt x="19353" y="232038"/>
                </a:lnTo>
                <a:lnTo>
                  <a:pt x="15788" y="229618"/>
                </a:lnTo>
                <a:lnTo>
                  <a:pt x="12838" y="229053"/>
                </a:lnTo>
                <a:lnTo>
                  <a:pt x="10940" y="228902"/>
                </a:lnTo>
                <a:lnTo>
                  <a:pt x="9675" y="228007"/>
                </a:lnTo>
                <a:lnTo>
                  <a:pt x="8831" y="226617"/>
                </a:lnTo>
                <a:lnTo>
                  <a:pt x="7478" y="222476"/>
                </a:lnTo>
                <a:lnTo>
                  <a:pt x="6572" y="222136"/>
                </a:lnTo>
                <a:lnTo>
                  <a:pt x="3450" y="221758"/>
                </a:lnTo>
                <a:lnTo>
                  <a:pt x="2300" y="220864"/>
                </a:lnTo>
                <a:lnTo>
                  <a:pt x="1534" y="219474"/>
                </a:lnTo>
                <a:lnTo>
                  <a:pt x="1" y="214315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0"/>
          <p:cNvSpPr/>
          <p:nvPr/>
        </p:nvSpPr>
        <p:spPr>
          <a:xfrm>
            <a:off x="6757987" y="1293018"/>
            <a:ext cx="189772" cy="400051"/>
          </a:xfrm>
          <a:custGeom>
            <a:avLst/>
            <a:gdLst/>
            <a:ahLst/>
            <a:cxnLst/>
            <a:rect l="0" t="0" r="0" b="0"/>
            <a:pathLst>
              <a:path w="189772" h="400051">
                <a:moveTo>
                  <a:pt x="0" y="0"/>
                </a:moveTo>
                <a:lnTo>
                  <a:pt x="10643" y="0"/>
                </a:lnTo>
                <a:lnTo>
                  <a:pt x="12651" y="794"/>
                </a:lnTo>
                <a:lnTo>
                  <a:pt x="17000" y="3793"/>
                </a:lnTo>
                <a:lnTo>
                  <a:pt x="21579" y="5655"/>
                </a:lnTo>
                <a:lnTo>
                  <a:pt x="23911" y="6151"/>
                </a:lnTo>
                <a:lnTo>
                  <a:pt x="28618" y="8819"/>
                </a:lnTo>
                <a:lnTo>
                  <a:pt x="33357" y="12651"/>
                </a:lnTo>
                <a:lnTo>
                  <a:pt x="38109" y="17000"/>
                </a:lnTo>
                <a:lnTo>
                  <a:pt x="41281" y="18477"/>
                </a:lnTo>
                <a:lnTo>
                  <a:pt x="44983" y="19462"/>
                </a:lnTo>
                <a:lnTo>
                  <a:pt x="49039" y="20118"/>
                </a:lnTo>
                <a:lnTo>
                  <a:pt x="52536" y="21350"/>
                </a:lnTo>
                <a:lnTo>
                  <a:pt x="55662" y="22965"/>
                </a:lnTo>
                <a:lnTo>
                  <a:pt x="61251" y="26875"/>
                </a:lnTo>
                <a:lnTo>
                  <a:pt x="66381" y="31259"/>
                </a:lnTo>
                <a:lnTo>
                  <a:pt x="71307" y="35854"/>
                </a:lnTo>
                <a:lnTo>
                  <a:pt x="80659" y="45019"/>
                </a:lnTo>
                <a:lnTo>
                  <a:pt x="122806" y="87088"/>
                </a:lnTo>
                <a:lnTo>
                  <a:pt x="128135" y="94533"/>
                </a:lnTo>
                <a:lnTo>
                  <a:pt x="133943" y="103134"/>
                </a:lnTo>
                <a:lnTo>
                  <a:pt x="137714" y="107649"/>
                </a:lnTo>
                <a:lnTo>
                  <a:pt x="141815" y="112248"/>
                </a:lnTo>
                <a:lnTo>
                  <a:pt x="145344" y="116901"/>
                </a:lnTo>
                <a:lnTo>
                  <a:pt x="148489" y="121590"/>
                </a:lnTo>
                <a:lnTo>
                  <a:pt x="154101" y="131034"/>
                </a:lnTo>
                <a:lnTo>
                  <a:pt x="159241" y="140523"/>
                </a:lnTo>
                <a:lnTo>
                  <a:pt x="169009" y="159550"/>
                </a:lnTo>
                <a:lnTo>
                  <a:pt x="180967" y="183357"/>
                </a:lnTo>
                <a:lnTo>
                  <a:pt x="183617" y="192882"/>
                </a:lnTo>
                <a:lnTo>
                  <a:pt x="184795" y="202407"/>
                </a:lnTo>
                <a:lnTo>
                  <a:pt x="185319" y="211932"/>
                </a:lnTo>
                <a:lnTo>
                  <a:pt x="187668" y="223573"/>
                </a:lnTo>
                <a:lnTo>
                  <a:pt x="189406" y="230011"/>
                </a:lnTo>
                <a:lnTo>
                  <a:pt x="189771" y="235891"/>
                </a:lnTo>
                <a:lnTo>
                  <a:pt x="188059" y="246657"/>
                </a:lnTo>
                <a:lnTo>
                  <a:pt x="186769" y="256734"/>
                </a:lnTo>
                <a:lnTo>
                  <a:pt x="185402" y="266504"/>
                </a:lnTo>
                <a:lnTo>
                  <a:pt x="182149" y="276138"/>
                </a:lnTo>
                <a:lnTo>
                  <a:pt x="178057" y="285712"/>
                </a:lnTo>
                <a:lnTo>
                  <a:pt x="174386" y="295258"/>
                </a:lnTo>
                <a:lnTo>
                  <a:pt x="172755" y="304793"/>
                </a:lnTo>
                <a:lnTo>
                  <a:pt x="170733" y="309558"/>
                </a:lnTo>
                <a:lnTo>
                  <a:pt x="167797" y="314322"/>
                </a:lnTo>
                <a:lnTo>
                  <a:pt x="164252" y="319086"/>
                </a:lnTo>
                <a:lnTo>
                  <a:pt x="161095" y="323849"/>
                </a:lnTo>
                <a:lnTo>
                  <a:pt x="155471" y="333375"/>
                </a:lnTo>
                <a:lnTo>
                  <a:pt x="152066" y="338137"/>
                </a:lnTo>
                <a:lnTo>
                  <a:pt x="148208" y="342900"/>
                </a:lnTo>
                <a:lnTo>
                  <a:pt x="144049" y="347663"/>
                </a:lnTo>
                <a:lnTo>
                  <a:pt x="137312" y="355071"/>
                </a:lnTo>
                <a:lnTo>
                  <a:pt x="131672" y="361009"/>
                </a:lnTo>
                <a:lnTo>
                  <a:pt x="111947" y="380964"/>
                </a:lnTo>
                <a:lnTo>
                  <a:pt x="104784" y="388133"/>
                </a:lnTo>
                <a:lnTo>
                  <a:pt x="103193" y="390518"/>
                </a:lnTo>
                <a:lnTo>
                  <a:pt x="101426" y="395285"/>
                </a:lnTo>
                <a:lnTo>
                  <a:pt x="100161" y="396873"/>
                </a:lnTo>
                <a:lnTo>
                  <a:pt x="98524" y="397932"/>
                </a:lnTo>
                <a:lnTo>
                  <a:pt x="92869" y="400050"/>
                </a:lnTo>
                <a:lnTo>
                  <a:pt x="88753" y="400050"/>
                </a:lnTo>
                <a:lnTo>
                  <a:pt x="92869" y="400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1"/>
          <p:cNvSpPr/>
          <p:nvPr/>
        </p:nvSpPr>
        <p:spPr>
          <a:xfrm>
            <a:off x="4772053" y="2486025"/>
            <a:ext cx="178566" cy="135705"/>
          </a:xfrm>
          <a:custGeom>
            <a:avLst/>
            <a:gdLst/>
            <a:ahLst/>
            <a:cxnLst/>
            <a:rect l="0" t="0" r="0" b="0"/>
            <a:pathLst>
              <a:path w="178566" h="135705">
                <a:moveTo>
                  <a:pt x="35690" y="0"/>
                </a:moveTo>
                <a:lnTo>
                  <a:pt x="35690" y="9943"/>
                </a:lnTo>
                <a:lnTo>
                  <a:pt x="36484" y="11391"/>
                </a:lnTo>
                <a:lnTo>
                  <a:pt x="37807" y="12356"/>
                </a:lnTo>
                <a:lnTo>
                  <a:pt x="39483" y="13000"/>
                </a:lnTo>
                <a:lnTo>
                  <a:pt x="39806" y="14223"/>
                </a:lnTo>
                <a:lnTo>
                  <a:pt x="39228" y="15832"/>
                </a:lnTo>
                <a:lnTo>
                  <a:pt x="38049" y="17698"/>
                </a:lnTo>
                <a:lnTo>
                  <a:pt x="36738" y="21888"/>
                </a:lnTo>
                <a:lnTo>
                  <a:pt x="36389" y="24117"/>
                </a:lnTo>
                <a:lnTo>
                  <a:pt x="36156" y="26397"/>
                </a:lnTo>
                <a:lnTo>
                  <a:pt x="36001" y="28710"/>
                </a:lnTo>
                <a:lnTo>
                  <a:pt x="35897" y="31046"/>
                </a:lnTo>
                <a:lnTo>
                  <a:pt x="35782" y="35759"/>
                </a:lnTo>
                <a:lnTo>
                  <a:pt x="35696" y="58540"/>
                </a:lnTo>
                <a:lnTo>
                  <a:pt x="34900" y="62045"/>
                </a:lnTo>
                <a:lnTo>
                  <a:pt x="33576" y="65970"/>
                </a:lnTo>
                <a:lnTo>
                  <a:pt x="31899" y="70174"/>
                </a:lnTo>
                <a:lnTo>
                  <a:pt x="30782" y="73770"/>
                </a:lnTo>
                <a:lnTo>
                  <a:pt x="30037" y="76961"/>
                </a:lnTo>
                <a:lnTo>
                  <a:pt x="29540" y="79882"/>
                </a:lnTo>
                <a:lnTo>
                  <a:pt x="28415" y="83417"/>
                </a:lnTo>
                <a:lnTo>
                  <a:pt x="26871" y="87361"/>
                </a:lnTo>
                <a:lnTo>
                  <a:pt x="25049" y="91578"/>
                </a:lnTo>
                <a:lnTo>
                  <a:pt x="23039" y="95183"/>
                </a:lnTo>
                <a:lnTo>
                  <a:pt x="20907" y="98380"/>
                </a:lnTo>
                <a:lnTo>
                  <a:pt x="18691" y="101306"/>
                </a:lnTo>
                <a:lnTo>
                  <a:pt x="17213" y="104049"/>
                </a:lnTo>
                <a:lnTo>
                  <a:pt x="16229" y="106672"/>
                </a:lnTo>
                <a:lnTo>
                  <a:pt x="15572" y="109215"/>
                </a:lnTo>
                <a:lnTo>
                  <a:pt x="14340" y="111704"/>
                </a:lnTo>
                <a:lnTo>
                  <a:pt x="12726" y="114156"/>
                </a:lnTo>
                <a:lnTo>
                  <a:pt x="10856" y="116585"/>
                </a:lnTo>
                <a:lnTo>
                  <a:pt x="9609" y="118998"/>
                </a:lnTo>
                <a:lnTo>
                  <a:pt x="8778" y="121401"/>
                </a:lnTo>
                <a:lnTo>
                  <a:pt x="8224" y="123796"/>
                </a:lnTo>
                <a:lnTo>
                  <a:pt x="7060" y="125393"/>
                </a:lnTo>
                <a:lnTo>
                  <a:pt x="5491" y="126458"/>
                </a:lnTo>
                <a:lnTo>
                  <a:pt x="1062" y="128166"/>
                </a:lnTo>
                <a:lnTo>
                  <a:pt x="698" y="129100"/>
                </a:lnTo>
                <a:lnTo>
                  <a:pt x="295" y="132255"/>
                </a:lnTo>
                <a:lnTo>
                  <a:pt x="0" y="135426"/>
                </a:lnTo>
                <a:lnTo>
                  <a:pt x="3772" y="135640"/>
                </a:lnTo>
                <a:lnTo>
                  <a:pt x="9917" y="135704"/>
                </a:lnTo>
                <a:lnTo>
                  <a:pt x="11364" y="134919"/>
                </a:lnTo>
                <a:lnTo>
                  <a:pt x="12329" y="133602"/>
                </a:lnTo>
                <a:lnTo>
                  <a:pt x="12973" y="131930"/>
                </a:lnTo>
                <a:lnTo>
                  <a:pt x="14195" y="130816"/>
                </a:lnTo>
                <a:lnTo>
                  <a:pt x="15804" y="130073"/>
                </a:lnTo>
                <a:lnTo>
                  <a:pt x="19708" y="129247"/>
                </a:lnTo>
                <a:lnTo>
                  <a:pt x="24089" y="128880"/>
                </a:lnTo>
                <a:lnTo>
                  <a:pt x="27162" y="127989"/>
                </a:lnTo>
                <a:lnTo>
                  <a:pt x="30799" y="126601"/>
                </a:lnTo>
                <a:lnTo>
                  <a:pt x="34810" y="124882"/>
                </a:lnTo>
                <a:lnTo>
                  <a:pt x="38279" y="123736"/>
                </a:lnTo>
                <a:lnTo>
                  <a:pt x="41384" y="122971"/>
                </a:lnTo>
                <a:lnTo>
                  <a:pt x="46953" y="122123"/>
                </a:lnTo>
                <a:lnTo>
                  <a:pt x="52073" y="121745"/>
                </a:lnTo>
                <a:lnTo>
                  <a:pt x="55343" y="120851"/>
                </a:lnTo>
                <a:lnTo>
                  <a:pt x="59111" y="119461"/>
                </a:lnTo>
                <a:lnTo>
                  <a:pt x="63211" y="117740"/>
                </a:lnTo>
                <a:lnTo>
                  <a:pt x="67531" y="116593"/>
                </a:lnTo>
                <a:lnTo>
                  <a:pt x="71998" y="115829"/>
                </a:lnTo>
                <a:lnTo>
                  <a:pt x="76564" y="115319"/>
                </a:lnTo>
                <a:lnTo>
                  <a:pt x="80402" y="114979"/>
                </a:lnTo>
                <a:lnTo>
                  <a:pt x="83754" y="114753"/>
                </a:lnTo>
                <a:lnTo>
                  <a:pt x="86783" y="114602"/>
                </a:lnTo>
                <a:lnTo>
                  <a:pt x="94382" y="114434"/>
                </a:lnTo>
                <a:lnTo>
                  <a:pt x="144119" y="114300"/>
                </a:lnTo>
                <a:lnTo>
                  <a:pt x="146870" y="115094"/>
                </a:lnTo>
                <a:lnTo>
                  <a:pt x="152043" y="118092"/>
                </a:lnTo>
                <a:lnTo>
                  <a:pt x="155626" y="120450"/>
                </a:lnTo>
                <a:lnTo>
                  <a:pt x="158580" y="121002"/>
                </a:lnTo>
                <a:lnTo>
                  <a:pt x="162539" y="121247"/>
                </a:lnTo>
                <a:lnTo>
                  <a:pt x="171029" y="121436"/>
                </a:lnTo>
                <a:lnTo>
                  <a:pt x="178565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2"/>
          <p:cNvSpPr/>
          <p:nvPr/>
        </p:nvSpPr>
        <p:spPr>
          <a:xfrm>
            <a:off x="4900612" y="2493168"/>
            <a:ext cx="57125" cy="250033"/>
          </a:xfrm>
          <a:custGeom>
            <a:avLst/>
            <a:gdLst/>
            <a:ahLst/>
            <a:cxnLst/>
            <a:rect l="0" t="0" r="0" b="0"/>
            <a:pathLst>
              <a:path w="57125" h="250033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4910" y="20065"/>
                </a:lnTo>
                <a:lnTo>
                  <a:pt x="6151" y="27703"/>
                </a:lnTo>
                <a:lnTo>
                  <a:pt x="6703" y="34273"/>
                </a:lnTo>
                <a:lnTo>
                  <a:pt x="6948" y="40633"/>
                </a:lnTo>
                <a:lnTo>
                  <a:pt x="7057" y="48751"/>
                </a:lnTo>
                <a:lnTo>
                  <a:pt x="7879" y="52344"/>
                </a:lnTo>
                <a:lnTo>
                  <a:pt x="9222" y="55534"/>
                </a:lnTo>
                <a:lnTo>
                  <a:pt x="10911" y="58454"/>
                </a:lnTo>
                <a:lnTo>
                  <a:pt x="12036" y="61988"/>
                </a:lnTo>
                <a:lnTo>
                  <a:pt x="12787" y="65932"/>
                </a:lnTo>
                <a:lnTo>
                  <a:pt x="13287" y="70148"/>
                </a:lnTo>
                <a:lnTo>
                  <a:pt x="13620" y="74547"/>
                </a:lnTo>
                <a:lnTo>
                  <a:pt x="13843" y="79067"/>
                </a:lnTo>
                <a:lnTo>
                  <a:pt x="13991" y="83667"/>
                </a:lnTo>
                <a:lnTo>
                  <a:pt x="14884" y="88322"/>
                </a:lnTo>
                <a:lnTo>
                  <a:pt x="16273" y="93013"/>
                </a:lnTo>
                <a:lnTo>
                  <a:pt x="17992" y="97727"/>
                </a:lnTo>
                <a:lnTo>
                  <a:pt x="19139" y="102458"/>
                </a:lnTo>
                <a:lnTo>
                  <a:pt x="19903" y="107199"/>
                </a:lnTo>
                <a:lnTo>
                  <a:pt x="20412" y="111947"/>
                </a:lnTo>
                <a:lnTo>
                  <a:pt x="21546" y="116700"/>
                </a:lnTo>
                <a:lnTo>
                  <a:pt x="23095" y="121457"/>
                </a:lnTo>
                <a:lnTo>
                  <a:pt x="24922" y="126215"/>
                </a:lnTo>
                <a:lnTo>
                  <a:pt x="26139" y="130974"/>
                </a:lnTo>
                <a:lnTo>
                  <a:pt x="26951" y="135735"/>
                </a:lnTo>
                <a:lnTo>
                  <a:pt x="27493" y="140497"/>
                </a:lnTo>
                <a:lnTo>
                  <a:pt x="27853" y="145258"/>
                </a:lnTo>
                <a:lnTo>
                  <a:pt x="28094" y="150020"/>
                </a:lnTo>
                <a:lnTo>
                  <a:pt x="28254" y="154782"/>
                </a:lnTo>
                <a:lnTo>
                  <a:pt x="29155" y="159545"/>
                </a:lnTo>
                <a:lnTo>
                  <a:pt x="30549" y="164307"/>
                </a:lnTo>
                <a:lnTo>
                  <a:pt x="32272" y="169069"/>
                </a:lnTo>
                <a:lnTo>
                  <a:pt x="33421" y="173038"/>
                </a:lnTo>
                <a:lnTo>
                  <a:pt x="34697" y="179564"/>
                </a:lnTo>
                <a:lnTo>
                  <a:pt x="35832" y="183209"/>
                </a:lnTo>
                <a:lnTo>
                  <a:pt x="37382" y="187227"/>
                </a:lnTo>
                <a:lnTo>
                  <a:pt x="39208" y="191493"/>
                </a:lnTo>
                <a:lnTo>
                  <a:pt x="40427" y="195131"/>
                </a:lnTo>
                <a:lnTo>
                  <a:pt x="41780" y="201290"/>
                </a:lnTo>
                <a:lnTo>
                  <a:pt x="42935" y="204837"/>
                </a:lnTo>
                <a:lnTo>
                  <a:pt x="44498" y="208789"/>
                </a:lnTo>
                <a:lnTo>
                  <a:pt x="46334" y="213012"/>
                </a:lnTo>
                <a:lnTo>
                  <a:pt x="47558" y="216620"/>
                </a:lnTo>
                <a:lnTo>
                  <a:pt x="48918" y="222747"/>
                </a:lnTo>
                <a:lnTo>
                  <a:pt x="49523" y="228115"/>
                </a:lnTo>
                <a:lnTo>
                  <a:pt x="49863" y="235600"/>
                </a:lnTo>
                <a:lnTo>
                  <a:pt x="49988" y="242722"/>
                </a:lnTo>
                <a:lnTo>
                  <a:pt x="49998" y="246254"/>
                </a:lnTo>
                <a:lnTo>
                  <a:pt x="50795" y="247513"/>
                </a:lnTo>
                <a:lnTo>
                  <a:pt x="52119" y="248352"/>
                </a:lnTo>
                <a:lnTo>
                  <a:pt x="57111" y="250019"/>
                </a:lnTo>
                <a:lnTo>
                  <a:pt x="57124" y="250023"/>
                </a:lnTo>
                <a:lnTo>
                  <a:pt x="50006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3"/>
          <p:cNvSpPr/>
          <p:nvPr/>
        </p:nvSpPr>
        <p:spPr>
          <a:xfrm>
            <a:off x="5043487" y="2578893"/>
            <a:ext cx="192490" cy="142876"/>
          </a:xfrm>
          <a:custGeom>
            <a:avLst/>
            <a:gdLst/>
            <a:ahLst/>
            <a:cxnLst/>
            <a:rect l="0" t="0" r="0" b="0"/>
            <a:pathLst>
              <a:path w="192490" h="142876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4910" y="7742"/>
                </a:lnTo>
                <a:lnTo>
                  <a:pt x="5654" y="9130"/>
                </a:lnTo>
                <a:lnTo>
                  <a:pt x="6151" y="10849"/>
                </a:lnTo>
                <a:lnTo>
                  <a:pt x="7276" y="11995"/>
                </a:lnTo>
                <a:lnTo>
                  <a:pt x="8819" y="12760"/>
                </a:lnTo>
                <a:lnTo>
                  <a:pt x="10642" y="13269"/>
                </a:lnTo>
                <a:lnTo>
                  <a:pt x="11857" y="14402"/>
                </a:lnTo>
                <a:lnTo>
                  <a:pt x="12667" y="15952"/>
                </a:lnTo>
                <a:lnTo>
                  <a:pt x="13207" y="17778"/>
                </a:lnTo>
                <a:lnTo>
                  <a:pt x="15924" y="21925"/>
                </a:lnTo>
                <a:lnTo>
                  <a:pt x="17760" y="24141"/>
                </a:lnTo>
                <a:lnTo>
                  <a:pt x="19777" y="26413"/>
                </a:lnTo>
                <a:lnTo>
                  <a:pt x="24136" y="31054"/>
                </a:lnTo>
                <a:lnTo>
                  <a:pt x="31052" y="38129"/>
                </a:lnTo>
                <a:lnTo>
                  <a:pt x="33401" y="39707"/>
                </a:lnTo>
                <a:lnTo>
                  <a:pt x="38129" y="41460"/>
                </a:lnTo>
                <a:lnTo>
                  <a:pt x="41294" y="42721"/>
                </a:lnTo>
                <a:lnTo>
                  <a:pt x="44992" y="44356"/>
                </a:lnTo>
                <a:lnTo>
                  <a:pt x="49044" y="46239"/>
                </a:lnTo>
                <a:lnTo>
                  <a:pt x="52540" y="48289"/>
                </a:lnTo>
                <a:lnTo>
                  <a:pt x="58541" y="52683"/>
                </a:lnTo>
                <a:lnTo>
                  <a:pt x="62046" y="55759"/>
                </a:lnTo>
                <a:lnTo>
                  <a:pt x="65970" y="59398"/>
                </a:lnTo>
                <a:lnTo>
                  <a:pt x="79883" y="72852"/>
                </a:lnTo>
                <a:lnTo>
                  <a:pt x="87787" y="80676"/>
                </a:lnTo>
                <a:lnTo>
                  <a:pt x="91068" y="83153"/>
                </a:lnTo>
                <a:lnTo>
                  <a:pt x="94843" y="85598"/>
                </a:lnTo>
                <a:lnTo>
                  <a:pt x="98948" y="88022"/>
                </a:lnTo>
                <a:lnTo>
                  <a:pt x="103271" y="90431"/>
                </a:lnTo>
                <a:lnTo>
                  <a:pt x="112309" y="95225"/>
                </a:lnTo>
                <a:lnTo>
                  <a:pt x="126322" y="102386"/>
                </a:lnTo>
                <a:lnTo>
                  <a:pt x="130252" y="104770"/>
                </a:lnTo>
                <a:lnTo>
                  <a:pt x="133666" y="107153"/>
                </a:lnTo>
                <a:lnTo>
                  <a:pt x="136736" y="109536"/>
                </a:lnTo>
                <a:lnTo>
                  <a:pt x="139576" y="111918"/>
                </a:lnTo>
                <a:lnTo>
                  <a:pt x="142263" y="114299"/>
                </a:lnTo>
                <a:lnTo>
                  <a:pt x="147365" y="119062"/>
                </a:lnTo>
                <a:lnTo>
                  <a:pt x="152279" y="123825"/>
                </a:lnTo>
                <a:lnTo>
                  <a:pt x="154701" y="125413"/>
                </a:lnTo>
                <a:lnTo>
                  <a:pt x="159508" y="127177"/>
                </a:lnTo>
                <a:lnTo>
                  <a:pt x="164291" y="130077"/>
                </a:lnTo>
                <a:lnTo>
                  <a:pt x="166677" y="131962"/>
                </a:lnTo>
                <a:lnTo>
                  <a:pt x="171445" y="134056"/>
                </a:lnTo>
                <a:lnTo>
                  <a:pt x="173828" y="134615"/>
                </a:lnTo>
                <a:lnTo>
                  <a:pt x="175417" y="135781"/>
                </a:lnTo>
                <a:lnTo>
                  <a:pt x="176476" y="137352"/>
                </a:lnTo>
                <a:lnTo>
                  <a:pt x="177182" y="139193"/>
                </a:lnTo>
                <a:lnTo>
                  <a:pt x="178446" y="140420"/>
                </a:lnTo>
                <a:lnTo>
                  <a:pt x="180083" y="141239"/>
                </a:lnTo>
                <a:lnTo>
                  <a:pt x="184018" y="142148"/>
                </a:lnTo>
                <a:lnTo>
                  <a:pt x="189902" y="142660"/>
                </a:lnTo>
                <a:lnTo>
                  <a:pt x="192489" y="142847"/>
                </a:lnTo>
                <a:lnTo>
                  <a:pt x="18573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4"/>
          <p:cNvSpPr/>
          <p:nvPr/>
        </p:nvSpPr>
        <p:spPr>
          <a:xfrm>
            <a:off x="5086350" y="2557462"/>
            <a:ext cx="128588" cy="164307"/>
          </a:xfrm>
          <a:custGeom>
            <a:avLst/>
            <a:gdLst/>
            <a:ahLst/>
            <a:cxnLst/>
            <a:rect l="0" t="0" r="0" b="0"/>
            <a:pathLst>
              <a:path w="128588" h="164307">
                <a:moveTo>
                  <a:pt x="128587" y="0"/>
                </a:moveTo>
                <a:lnTo>
                  <a:pt x="122436" y="6151"/>
                </a:lnTo>
                <a:lnTo>
                  <a:pt x="121884" y="8819"/>
                </a:lnTo>
                <a:lnTo>
                  <a:pt x="121737" y="10642"/>
                </a:lnTo>
                <a:lnTo>
                  <a:pt x="120846" y="12651"/>
                </a:lnTo>
                <a:lnTo>
                  <a:pt x="117738" y="17000"/>
                </a:lnTo>
                <a:lnTo>
                  <a:pt x="115798" y="19271"/>
                </a:lnTo>
                <a:lnTo>
                  <a:pt x="113711" y="21578"/>
                </a:lnTo>
                <a:lnTo>
                  <a:pt x="111526" y="23911"/>
                </a:lnTo>
                <a:lnTo>
                  <a:pt x="109276" y="27053"/>
                </a:lnTo>
                <a:lnTo>
                  <a:pt x="106981" y="30735"/>
                </a:lnTo>
                <a:lnTo>
                  <a:pt x="104658" y="34778"/>
                </a:lnTo>
                <a:lnTo>
                  <a:pt x="102316" y="38266"/>
                </a:lnTo>
                <a:lnTo>
                  <a:pt x="99960" y="41386"/>
                </a:lnTo>
                <a:lnTo>
                  <a:pt x="97597" y="44260"/>
                </a:lnTo>
                <a:lnTo>
                  <a:pt x="94432" y="47763"/>
                </a:lnTo>
                <a:lnTo>
                  <a:pt x="86685" y="55888"/>
                </a:lnTo>
                <a:lnTo>
                  <a:pt x="77190" y="65596"/>
                </a:lnTo>
                <a:lnTo>
                  <a:pt x="74478" y="69130"/>
                </a:lnTo>
                <a:lnTo>
                  <a:pt x="71877" y="73075"/>
                </a:lnTo>
                <a:lnTo>
                  <a:pt x="69350" y="77291"/>
                </a:lnTo>
                <a:lnTo>
                  <a:pt x="66076" y="81690"/>
                </a:lnTo>
                <a:lnTo>
                  <a:pt x="62307" y="86210"/>
                </a:lnTo>
                <a:lnTo>
                  <a:pt x="58206" y="90811"/>
                </a:lnTo>
                <a:lnTo>
                  <a:pt x="54679" y="95466"/>
                </a:lnTo>
                <a:lnTo>
                  <a:pt x="51534" y="100156"/>
                </a:lnTo>
                <a:lnTo>
                  <a:pt x="48643" y="104871"/>
                </a:lnTo>
                <a:lnTo>
                  <a:pt x="45922" y="108808"/>
                </a:lnTo>
                <a:lnTo>
                  <a:pt x="43315" y="112226"/>
                </a:lnTo>
                <a:lnTo>
                  <a:pt x="40783" y="115298"/>
                </a:lnTo>
                <a:lnTo>
                  <a:pt x="38301" y="118934"/>
                </a:lnTo>
                <a:lnTo>
                  <a:pt x="35852" y="122946"/>
                </a:lnTo>
                <a:lnTo>
                  <a:pt x="33427" y="127208"/>
                </a:lnTo>
                <a:lnTo>
                  <a:pt x="31015" y="130843"/>
                </a:lnTo>
                <a:lnTo>
                  <a:pt x="28614" y="134060"/>
                </a:lnTo>
                <a:lnTo>
                  <a:pt x="26220" y="136998"/>
                </a:lnTo>
                <a:lnTo>
                  <a:pt x="23830" y="139751"/>
                </a:lnTo>
                <a:lnTo>
                  <a:pt x="21442" y="142380"/>
                </a:lnTo>
                <a:lnTo>
                  <a:pt x="15700" y="148510"/>
                </a:lnTo>
                <a:lnTo>
                  <a:pt x="10914" y="153364"/>
                </a:lnTo>
                <a:lnTo>
                  <a:pt x="8863" y="154630"/>
                </a:lnTo>
                <a:lnTo>
                  <a:pt x="6703" y="155474"/>
                </a:lnTo>
                <a:lnTo>
                  <a:pt x="4468" y="156037"/>
                </a:lnTo>
                <a:lnTo>
                  <a:pt x="2978" y="157206"/>
                </a:lnTo>
                <a:lnTo>
                  <a:pt x="1985" y="158779"/>
                </a:lnTo>
                <a:lnTo>
                  <a:pt x="15" y="164264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5"/>
          <p:cNvSpPr/>
          <p:nvPr/>
        </p:nvSpPr>
        <p:spPr>
          <a:xfrm>
            <a:off x="5400675" y="2621756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41900" y="14287"/>
                </a:lnTo>
                <a:lnTo>
                  <a:pt x="46190" y="13494"/>
                </a:lnTo>
                <a:lnTo>
                  <a:pt x="50637" y="12171"/>
                </a:lnTo>
                <a:lnTo>
                  <a:pt x="55189" y="10495"/>
                </a:lnTo>
                <a:lnTo>
                  <a:pt x="59811" y="9378"/>
                </a:lnTo>
                <a:lnTo>
                  <a:pt x="64480" y="8633"/>
                </a:lnTo>
                <a:lnTo>
                  <a:pt x="69180" y="8136"/>
                </a:lnTo>
                <a:lnTo>
                  <a:pt x="73901" y="7806"/>
                </a:lnTo>
                <a:lnTo>
                  <a:pt x="78636" y="7585"/>
                </a:lnTo>
                <a:lnTo>
                  <a:pt x="90768" y="7274"/>
                </a:lnTo>
                <a:lnTo>
                  <a:pt x="93849" y="7231"/>
                </a:lnTo>
                <a:lnTo>
                  <a:pt x="97491" y="6408"/>
                </a:lnTo>
                <a:lnTo>
                  <a:pt x="101506" y="5066"/>
                </a:lnTo>
                <a:lnTo>
                  <a:pt x="105771" y="3377"/>
                </a:lnTo>
                <a:lnTo>
                  <a:pt x="110201" y="2251"/>
                </a:lnTo>
                <a:lnTo>
                  <a:pt x="114742" y="1501"/>
                </a:lnTo>
                <a:lnTo>
                  <a:pt x="119357" y="1000"/>
                </a:lnTo>
                <a:lnTo>
                  <a:pt x="124021" y="667"/>
                </a:lnTo>
                <a:lnTo>
                  <a:pt x="128718" y="444"/>
                </a:lnTo>
                <a:lnTo>
                  <a:pt x="140797" y="132"/>
                </a:lnTo>
                <a:lnTo>
                  <a:pt x="175992" y="1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6"/>
          <p:cNvSpPr/>
          <p:nvPr/>
        </p:nvSpPr>
        <p:spPr>
          <a:xfrm>
            <a:off x="5472112" y="2557462"/>
            <a:ext cx="64295" cy="150020"/>
          </a:xfrm>
          <a:custGeom>
            <a:avLst/>
            <a:gdLst/>
            <a:ahLst/>
            <a:cxnLst/>
            <a:rect l="0" t="0" r="0" b="0"/>
            <a:pathLst>
              <a:path w="64295" h="150020">
                <a:moveTo>
                  <a:pt x="0" y="0"/>
                </a:moveTo>
                <a:lnTo>
                  <a:pt x="0" y="42189"/>
                </a:lnTo>
                <a:lnTo>
                  <a:pt x="794" y="45589"/>
                </a:lnTo>
                <a:lnTo>
                  <a:pt x="2117" y="48649"/>
                </a:lnTo>
                <a:lnTo>
                  <a:pt x="3792" y="51482"/>
                </a:lnTo>
                <a:lnTo>
                  <a:pt x="4910" y="54165"/>
                </a:lnTo>
                <a:lnTo>
                  <a:pt x="5654" y="56748"/>
                </a:lnTo>
                <a:lnTo>
                  <a:pt x="6151" y="59263"/>
                </a:lnTo>
                <a:lnTo>
                  <a:pt x="7276" y="61734"/>
                </a:lnTo>
                <a:lnTo>
                  <a:pt x="8819" y="64175"/>
                </a:lnTo>
                <a:lnTo>
                  <a:pt x="10642" y="66596"/>
                </a:lnTo>
                <a:lnTo>
                  <a:pt x="12651" y="69003"/>
                </a:lnTo>
                <a:lnTo>
                  <a:pt x="14784" y="71402"/>
                </a:lnTo>
                <a:lnTo>
                  <a:pt x="17000" y="73795"/>
                </a:lnTo>
                <a:lnTo>
                  <a:pt x="18477" y="76184"/>
                </a:lnTo>
                <a:lnTo>
                  <a:pt x="19462" y="78571"/>
                </a:lnTo>
                <a:lnTo>
                  <a:pt x="20119" y="80956"/>
                </a:lnTo>
                <a:lnTo>
                  <a:pt x="21350" y="83339"/>
                </a:lnTo>
                <a:lnTo>
                  <a:pt x="22964" y="85722"/>
                </a:lnTo>
                <a:lnTo>
                  <a:pt x="24835" y="88104"/>
                </a:lnTo>
                <a:lnTo>
                  <a:pt x="26875" y="91280"/>
                </a:lnTo>
                <a:lnTo>
                  <a:pt x="29029" y="94985"/>
                </a:lnTo>
                <a:lnTo>
                  <a:pt x="31259" y="99042"/>
                </a:lnTo>
                <a:lnTo>
                  <a:pt x="32746" y="102540"/>
                </a:lnTo>
                <a:lnTo>
                  <a:pt x="33737" y="105667"/>
                </a:lnTo>
                <a:lnTo>
                  <a:pt x="34398" y="108544"/>
                </a:lnTo>
                <a:lnTo>
                  <a:pt x="35632" y="110463"/>
                </a:lnTo>
                <a:lnTo>
                  <a:pt x="37248" y="111742"/>
                </a:lnTo>
                <a:lnTo>
                  <a:pt x="39120" y="112595"/>
                </a:lnTo>
                <a:lnTo>
                  <a:pt x="40367" y="113957"/>
                </a:lnTo>
                <a:lnTo>
                  <a:pt x="41199" y="115659"/>
                </a:lnTo>
                <a:lnTo>
                  <a:pt x="41754" y="117587"/>
                </a:lnTo>
                <a:lnTo>
                  <a:pt x="42917" y="119667"/>
                </a:lnTo>
                <a:lnTo>
                  <a:pt x="44486" y="121846"/>
                </a:lnTo>
                <a:lnTo>
                  <a:pt x="46326" y="124093"/>
                </a:lnTo>
                <a:lnTo>
                  <a:pt x="48347" y="126385"/>
                </a:lnTo>
                <a:lnTo>
                  <a:pt x="52708" y="131048"/>
                </a:lnTo>
                <a:lnTo>
                  <a:pt x="54189" y="133403"/>
                </a:lnTo>
                <a:lnTo>
                  <a:pt x="55176" y="135767"/>
                </a:lnTo>
                <a:lnTo>
                  <a:pt x="57035" y="142459"/>
                </a:lnTo>
                <a:lnTo>
                  <a:pt x="57116" y="146544"/>
                </a:lnTo>
                <a:lnTo>
                  <a:pt x="57921" y="147702"/>
                </a:lnTo>
                <a:lnTo>
                  <a:pt x="59251" y="148475"/>
                </a:lnTo>
                <a:lnTo>
                  <a:pt x="64294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7"/>
          <p:cNvSpPr/>
          <p:nvPr/>
        </p:nvSpPr>
        <p:spPr>
          <a:xfrm>
            <a:off x="5664993" y="2514600"/>
            <a:ext cx="142755" cy="185709"/>
          </a:xfrm>
          <a:custGeom>
            <a:avLst/>
            <a:gdLst/>
            <a:ahLst/>
            <a:cxnLst/>
            <a:rect l="0" t="0" r="0" b="0"/>
            <a:pathLst>
              <a:path w="142755" h="185709">
                <a:moveTo>
                  <a:pt x="0" y="14287"/>
                </a:moveTo>
                <a:lnTo>
                  <a:pt x="0" y="10495"/>
                </a:lnTo>
                <a:lnTo>
                  <a:pt x="794" y="9377"/>
                </a:lnTo>
                <a:lnTo>
                  <a:pt x="2117" y="8633"/>
                </a:lnTo>
                <a:lnTo>
                  <a:pt x="6151" y="7437"/>
                </a:lnTo>
                <a:lnTo>
                  <a:pt x="8819" y="7274"/>
                </a:lnTo>
                <a:lnTo>
                  <a:pt x="10642" y="7230"/>
                </a:lnTo>
                <a:lnTo>
                  <a:pt x="12651" y="6408"/>
                </a:lnTo>
                <a:lnTo>
                  <a:pt x="17000" y="3377"/>
                </a:lnTo>
                <a:lnTo>
                  <a:pt x="20065" y="2251"/>
                </a:lnTo>
                <a:lnTo>
                  <a:pt x="23695" y="1501"/>
                </a:lnTo>
                <a:lnTo>
                  <a:pt x="27703" y="1000"/>
                </a:lnTo>
                <a:lnTo>
                  <a:pt x="31169" y="667"/>
                </a:lnTo>
                <a:lnTo>
                  <a:pt x="34273" y="444"/>
                </a:lnTo>
                <a:lnTo>
                  <a:pt x="37136" y="296"/>
                </a:lnTo>
                <a:lnTo>
                  <a:pt x="42434" y="131"/>
                </a:lnTo>
                <a:lnTo>
                  <a:pt x="51996" y="38"/>
                </a:lnTo>
                <a:lnTo>
                  <a:pt x="94930" y="0"/>
                </a:lnTo>
                <a:lnTo>
                  <a:pt x="97418" y="793"/>
                </a:lnTo>
                <a:lnTo>
                  <a:pt x="99870" y="2116"/>
                </a:lnTo>
                <a:lnTo>
                  <a:pt x="102299" y="3792"/>
                </a:lnTo>
                <a:lnTo>
                  <a:pt x="104712" y="4909"/>
                </a:lnTo>
                <a:lnTo>
                  <a:pt x="107114" y="5654"/>
                </a:lnTo>
                <a:lnTo>
                  <a:pt x="109510" y="6150"/>
                </a:lnTo>
                <a:lnTo>
                  <a:pt x="111106" y="7275"/>
                </a:lnTo>
                <a:lnTo>
                  <a:pt x="112171" y="8819"/>
                </a:lnTo>
                <a:lnTo>
                  <a:pt x="112881" y="10641"/>
                </a:lnTo>
                <a:lnTo>
                  <a:pt x="112560" y="12650"/>
                </a:lnTo>
                <a:lnTo>
                  <a:pt x="110087" y="16999"/>
                </a:lnTo>
                <a:lnTo>
                  <a:pt x="108460" y="21578"/>
                </a:lnTo>
                <a:lnTo>
                  <a:pt x="108025" y="23910"/>
                </a:lnTo>
                <a:lnTo>
                  <a:pt x="106941" y="25465"/>
                </a:lnTo>
                <a:lnTo>
                  <a:pt x="105426" y="26501"/>
                </a:lnTo>
                <a:lnTo>
                  <a:pt x="103622" y="27193"/>
                </a:lnTo>
                <a:lnTo>
                  <a:pt x="101625" y="29241"/>
                </a:lnTo>
                <a:lnTo>
                  <a:pt x="99500" y="32194"/>
                </a:lnTo>
                <a:lnTo>
                  <a:pt x="97290" y="35750"/>
                </a:lnTo>
                <a:lnTo>
                  <a:pt x="94229" y="38120"/>
                </a:lnTo>
                <a:lnTo>
                  <a:pt x="90601" y="39701"/>
                </a:lnTo>
                <a:lnTo>
                  <a:pt x="86594" y="40755"/>
                </a:lnTo>
                <a:lnTo>
                  <a:pt x="83130" y="43045"/>
                </a:lnTo>
                <a:lnTo>
                  <a:pt x="80026" y="46159"/>
                </a:lnTo>
                <a:lnTo>
                  <a:pt x="77163" y="49822"/>
                </a:lnTo>
                <a:lnTo>
                  <a:pt x="74461" y="53058"/>
                </a:lnTo>
                <a:lnTo>
                  <a:pt x="71866" y="56010"/>
                </a:lnTo>
                <a:lnTo>
                  <a:pt x="69342" y="58771"/>
                </a:lnTo>
                <a:lnTo>
                  <a:pt x="66072" y="61405"/>
                </a:lnTo>
                <a:lnTo>
                  <a:pt x="62304" y="63955"/>
                </a:lnTo>
                <a:lnTo>
                  <a:pt x="58205" y="66449"/>
                </a:lnTo>
                <a:lnTo>
                  <a:pt x="54678" y="68112"/>
                </a:lnTo>
                <a:lnTo>
                  <a:pt x="51534" y="69220"/>
                </a:lnTo>
                <a:lnTo>
                  <a:pt x="48643" y="69959"/>
                </a:lnTo>
                <a:lnTo>
                  <a:pt x="45923" y="71246"/>
                </a:lnTo>
                <a:lnTo>
                  <a:pt x="43315" y="72897"/>
                </a:lnTo>
                <a:lnTo>
                  <a:pt x="40783" y="74791"/>
                </a:lnTo>
                <a:lnTo>
                  <a:pt x="38301" y="76055"/>
                </a:lnTo>
                <a:lnTo>
                  <a:pt x="35853" y="76897"/>
                </a:lnTo>
                <a:lnTo>
                  <a:pt x="30013" y="78248"/>
                </a:lnTo>
                <a:lnTo>
                  <a:pt x="29534" y="79153"/>
                </a:lnTo>
                <a:lnTo>
                  <a:pt x="28702" y="84702"/>
                </a:lnTo>
                <a:lnTo>
                  <a:pt x="28586" y="85635"/>
                </a:lnTo>
                <a:lnTo>
                  <a:pt x="28576" y="79566"/>
                </a:lnTo>
                <a:lnTo>
                  <a:pt x="29370" y="79238"/>
                </a:lnTo>
                <a:lnTo>
                  <a:pt x="32368" y="78873"/>
                </a:lnTo>
                <a:lnTo>
                  <a:pt x="36346" y="78710"/>
                </a:lnTo>
                <a:lnTo>
                  <a:pt x="43049" y="78619"/>
                </a:lnTo>
                <a:lnTo>
                  <a:pt x="94931" y="78581"/>
                </a:lnTo>
                <a:lnTo>
                  <a:pt x="98212" y="79375"/>
                </a:lnTo>
                <a:lnTo>
                  <a:pt x="101987" y="80697"/>
                </a:lnTo>
                <a:lnTo>
                  <a:pt x="106092" y="82373"/>
                </a:lnTo>
                <a:lnTo>
                  <a:pt x="109622" y="84284"/>
                </a:lnTo>
                <a:lnTo>
                  <a:pt x="112769" y="86352"/>
                </a:lnTo>
                <a:lnTo>
                  <a:pt x="115661" y="88524"/>
                </a:lnTo>
                <a:lnTo>
                  <a:pt x="117588" y="90766"/>
                </a:lnTo>
                <a:lnTo>
                  <a:pt x="118874" y="93054"/>
                </a:lnTo>
                <a:lnTo>
                  <a:pt x="119731" y="95373"/>
                </a:lnTo>
                <a:lnTo>
                  <a:pt x="121095" y="96920"/>
                </a:lnTo>
                <a:lnTo>
                  <a:pt x="122799" y="97950"/>
                </a:lnTo>
                <a:lnTo>
                  <a:pt x="124729" y="98638"/>
                </a:lnTo>
                <a:lnTo>
                  <a:pt x="128989" y="101518"/>
                </a:lnTo>
                <a:lnTo>
                  <a:pt x="131236" y="103397"/>
                </a:lnTo>
                <a:lnTo>
                  <a:pt x="133529" y="106238"/>
                </a:lnTo>
                <a:lnTo>
                  <a:pt x="135850" y="109719"/>
                </a:lnTo>
                <a:lnTo>
                  <a:pt x="138192" y="113627"/>
                </a:lnTo>
                <a:lnTo>
                  <a:pt x="139753" y="117026"/>
                </a:lnTo>
                <a:lnTo>
                  <a:pt x="140794" y="120086"/>
                </a:lnTo>
                <a:lnTo>
                  <a:pt x="141951" y="125602"/>
                </a:lnTo>
                <a:lnTo>
                  <a:pt x="142464" y="130700"/>
                </a:lnTo>
                <a:lnTo>
                  <a:pt x="142693" y="135612"/>
                </a:lnTo>
                <a:lnTo>
                  <a:pt x="142754" y="138033"/>
                </a:lnTo>
                <a:lnTo>
                  <a:pt x="142000" y="140440"/>
                </a:lnTo>
                <a:lnTo>
                  <a:pt x="139047" y="145232"/>
                </a:lnTo>
                <a:lnTo>
                  <a:pt x="137942" y="148415"/>
                </a:lnTo>
                <a:lnTo>
                  <a:pt x="137205" y="152125"/>
                </a:lnTo>
                <a:lnTo>
                  <a:pt x="136714" y="156185"/>
                </a:lnTo>
                <a:lnTo>
                  <a:pt x="134799" y="158892"/>
                </a:lnTo>
                <a:lnTo>
                  <a:pt x="131935" y="160697"/>
                </a:lnTo>
                <a:lnTo>
                  <a:pt x="128438" y="161900"/>
                </a:lnTo>
                <a:lnTo>
                  <a:pt x="126107" y="163495"/>
                </a:lnTo>
                <a:lnTo>
                  <a:pt x="124552" y="165353"/>
                </a:lnTo>
                <a:lnTo>
                  <a:pt x="123516" y="167385"/>
                </a:lnTo>
                <a:lnTo>
                  <a:pt x="121238" y="169534"/>
                </a:lnTo>
                <a:lnTo>
                  <a:pt x="118131" y="171760"/>
                </a:lnTo>
                <a:lnTo>
                  <a:pt x="114473" y="174038"/>
                </a:lnTo>
                <a:lnTo>
                  <a:pt x="111241" y="175556"/>
                </a:lnTo>
                <a:lnTo>
                  <a:pt x="108292" y="176569"/>
                </a:lnTo>
                <a:lnTo>
                  <a:pt x="105532" y="177244"/>
                </a:lnTo>
                <a:lnTo>
                  <a:pt x="102899" y="178487"/>
                </a:lnTo>
                <a:lnTo>
                  <a:pt x="100349" y="180110"/>
                </a:lnTo>
                <a:lnTo>
                  <a:pt x="97856" y="181986"/>
                </a:lnTo>
                <a:lnTo>
                  <a:pt x="95400" y="183236"/>
                </a:lnTo>
                <a:lnTo>
                  <a:pt x="92969" y="184070"/>
                </a:lnTo>
                <a:lnTo>
                  <a:pt x="90554" y="184626"/>
                </a:lnTo>
                <a:lnTo>
                  <a:pt x="87357" y="184996"/>
                </a:lnTo>
                <a:lnTo>
                  <a:pt x="83638" y="185243"/>
                </a:lnTo>
                <a:lnTo>
                  <a:pt x="76067" y="185517"/>
                </a:lnTo>
                <a:lnTo>
                  <a:pt x="66547" y="185672"/>
                </a:lnTo>
                <a:lnTo>
                  <a:pt x="58416" y="185708"/>
                </a:lnTo>
                <a:lnTo>
                  <a:pt x="55613" y="184924"/>
                </a:lnTo>
                <a:lnTo>
                  <a:pt x="53745" y="183607"/>
                </a:lnTo>
                <a:lnTo>
                  <a:pt x="52498" y="181936"/>
                </a:lnTo>
                <a:lnTo>
                  <a:pt x="50080" y="180822"/>
                </a:lnTo>
                <a:lnTo>
                  <a:pt x="46881" y="180079"/>
                </a:lnTo>
                <a:lnTo>
                  <a:pt x="43160" y="179584"/>
                </a:lnTo>
                <a:lnTo>
                  <a:pt x="40680" y="178460"/>
                </a:lnTo>
                <a:lnTo>
                  <a:pt x="39026" y="176917"/>
                </a:lnTo>
                <a:lnTo>
                  <a:pt x="37924" y="175094"/>
                </a:lnTo>
                <a:lnTo>
                  <a:pt x="36395" y="173879"/>
                </a:lnTo>
                <a:lnTo>
                  <a:pt x="34582" y="173070"/>
                </a:lnTo>
                <a:lnTo>
                  <a:pt x="32580" y="172529"/>
                </a:lnTo>
                <a:lnTo>
                  <a:pt x="28239" y="169813"/>
                </a:lnTo>
                <a:lnTo>
                  <a:pt x="22776" y="165394"/>
                </a:lnTo>
                <a:lnTo>
                  <a:pt x="22328" y="164237"/>
                </a:lnTo>
                <a:lnTo>
                  <a:pt x="21609" y="158795"/>
                </a:lnTo>
                <a:lnTo>
                  <a:pt x="21435" y="153398"/>
                </a:lnTo>
                <a:lnTo>
                  <a:pt x="21432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8"/>
          <p:cNvSpPr/>
          <p:nvPr/>
        </p:nvSpPr>
        <p:spPr>
          <a:xfrm>
            <a:off x="5865018" y="2571750"/>
            <a:ext cx="214306" cy="285654"/>
          </a:xfrm>
          <a:custGeom>
            <a:avLst/>
            <a:gdLst/>
            <a:ahLst/>
            <a:cxnLst/>
            <a:rect l="0" t="0" r="0" b="0"/>
            <a:pathLst>
              <a:path w="214306" h="285654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850" y="3792"/>
                </a:lnTo>
                <a:lnTo>
                  <a:pt x="7742" y="4909"/>
                </a:lnTo>
                <a:lnTo>
                  <a:pt x="9130" y="5654"/>
                </a:lnTo>
                <a:lnTo>
                  <a:pt x="10849" y="6150"/>
                </a:lnTo>
                <a:lnTo>
                  <a:pt x="11996" y="7275"/>
                </a:lnTo>
                <a:lnTo>
                  <a:pt x="12760" y="8819"/>
                </a:lnTo>
                <a:lnTo>
                  <a:pt x="13986" y="13207"/>
                </a:lnTo>
                <a:lnTo>
                  <a:pt x="19137" y="19777"/>
                </a:lnTo>
                <a:lnTo>
                  <a:pt x="20412" y="24135"/>
                </a:lnTo>
                <a:lnTo>
                  <a:pt x="21129" y="31051"/>
                </a:lnTo>
                <a:lnTo>
                  <a:pt x="21342" y="38128"/>
                </a:lnTo>
                <a:lnTo>
                  <a:pt x="22166" y="40500"/>
                </a:lnTo>
                <a:lnTo>
                  <a:pt x="26323" y="47630"/>
                </a:lnTo>
                <a:lnTo>
                  <a:pt x="28702" y="54770"/>
                </a:lnTo>
                <a:lnTo>
                  <a:pt x="32071" y="59532"/>
                </a:lnTo>
                <a:lnTo>
                  <a:pt x="33287" y="62706"/>
                </a:lnTo>
                <a:lnTo>
                  <a:pt x="34638" y="70467"/>
                </a:lnTo>
                <a:lnTo>
                  <a:pt x="37355" y="77091"/>
                </a:lnTo>
                <a:lnTo>
                  <a:pt x="39191" y="79969"/>
                </a:lnTo>
                <a:lnTo>
                  <a:pt x="41209" y="81888"/>
                </a:lnTo>
                <a:lnTo>
                  <a:pt x="43348" y="83167"/>
                </a:lnTo>
                <a:lnTo>
                  <a:pt x="45567" y="84019"/>
                </a:lnTo>
                <a:lnTo>
                  <a:pt x="50150" y="87083"/>
                </a:lnTo>
                <a:lnTo>
                  <a:pt x="54833" y="91091"/>
                </a:lnTo>
                <a:lnTo>
                  <a:pt x="59560" y="95518"/>
                </a:lnTo>
                <a:lnTo>
                  <a:pt x="61932" y="97016"/>
                </a:lnTo>
                <a:lnTo>
                  <a:pt x="66684" y="98680"/>
                </a:lnTo>
                <a:lnTo>
                  <a:pt x="71442" y="101537"/>
                </a:lnTo>
                <a:lnTo>
                  <a:pt x="77172" y="106046"/>
                </a:lnTo>
                <a:lnTo>
                  <a:pt x="82188" y="106663"/>
                </a:lnTo>
                <a:lnTo>
                  <a:pt x="85749" y="106827"/>
                </a:lnTo>
                <a:lnTo>
                  <a:pt x="88916" y="106143"/>
                </a:lnTo>
                <a:lnTo>
                  <a:pt x="97166" y="102181"/>
                </a:lnTo>
                <a:lnTo>
                  <a:pt x="102187" y="100976"/>
                </a:lnTo>
                <a:lnTo>
                  <a:pt x="107065" y="98324"/>
                </a:lnTo>
                <a:lnTo>
                  <a:pt x="109477" y="96505"/>
                </a:lnTo>
                <a:lnTo>
                  <a:pt x="114273" y="94485"/>
                </a:lnTo>
                <a:lnTo>
                  <a:pt x="116664" y="93946"/>
                </a:lnTo>
                <a:lnTo>
                  <a:pt x="121436" y="91231"/>
                </a:lnTo>
                <a:lnTo>
                  <a:pt x="126203" y="87378"/>
                </a:lnTo>
                <a:lnTo>
                  <a:pt x="130967" y="83020"/>
                </a:lnTo>
                <a:lnTo>
                  <a:pt x="132556" y="79953"/>
                </a:lnTo>
                <a:lnTo>
                  <a:pt x="134320" y="72311"/>
                </a:lnTo>
                <a:lnTo>
                  <a:pt x="137221" y="65740"/>
                </a:lnTo>
                <a:lnTo>
                  <a:pt x="143316" y="57578"/>
                </a:lnTo>
                <a:lnTo>
                  <a:pt x="145551" y="55054"/>
                </a:lnTo>
                <a:lnTo>
                  <a:pt x="147040" y="52578"/>
                </a:lnTo>
                <a:lnTo>
                  <a:pt x="148695" y="47709"/>
                </a:lnTo>
                <a:lnTo>
                  <a:pt x="149627" y="40506"/>
                </a:lnTo>
                <a:lnTo>
                  <a:pt x="150552" y="38116"/>
                </a:lnTo>
                <a:lnTo>
                  <a:pt x="153696" y="33345"/>
                </a:lnTo>
                <a:lnTo>
                  <a:pt x="154058" y="30961"/>
                </a:lnTo>
                <a:lnTo>
                  <a:pt x="153505" y="28578"/>
                </a:lnTo>
                <a:lnTo>
                  <a:pt x="150707" y="22843"/>
                </a:lnTo>
                <a:lnTo>
                  <a:pt x="150223" y="18057"/>
                </a:lnTo>
                <a:lnTo>
                  <a:pt x="149362" y="16800"/>
                </a:lnTo>
                <a:lnTo>
                  <a:pt x="147993" y="15962"/>
                </a:lnTo>
                <a:lnTo>
                  <a:pt x="146287" y="15404"/>
                </a:lnTo>
                <a:lnTo>
                  <a:pt x="145150" y="14238"/>
                </a:lnTo>
                <a:lnTo>
                  <a:pt x="144392" y="12667"/>
                </a:lnTo>
                <a:lnTo>
                  <a:pt x="142902" y="7239"/>
                </a:lnTo>
                <a:lnTo>
                  <a:pt x="142878" y="13303"/>
                </a:lnTo>
                <a:lnTo>
                  <a:pt x="149026" y="20351"/>
                </a:lnTo>
                <a:lnTo>
                  <a:pt x="159875" y="31279"/>
                </a:lnTo>
                <a:lnTo>
                  <a:pt x="161352" y="33552"/>
                </a:lnTo>
                <a:lnTo>
                  <a:pt x="165840" y="45021"/>
                </a:lnTo>
                <a:lnTo>
                  <a:pt x="168957" y="52553"/>
                </a:lnTo>
                <a:lnTo>
                  <a:pt x="170342" y="58546"/>
                </a:lnTo>
                <a:lnTo>
                  <a:pt x="173075" y="65972"/>
                </a:lnTo>
                <a:lnTo>
                  <a:pt x="176934" y="73771"/>
                </a:lnTo>
                <a:lnTo>
                  <a:pt x="181296" y="79883"/>
                </a:lnTo>
                <a:lnTo>
                  <a:pt x="185880" y="87362"/>
                </a:lnTo>
                <a:lnTo>
                  <a:pt x="190564" y="95183"/>
                </a:lnTo>
                <a:lnTo>
                  <a:pt x="195291" y="101306"/>
                </a:lnTo>
                <a:lnTo>
                  <a:pt x="200038" y="108789"/>
                </a:lnTo>
                <a:lnTo>
                  <a:pt x="202415" y="113007"/>
                </a:lnTo>
                <a:lnTo>
                  <a:pt x="205056" y="121927"/>
                </a:lnTo>
                <a:lnTo>
                  <a:pt x="205760" y="126528"/>
                </a:lnTo>
                <a:lnTo>
                  <a:pt x="207024" y="131183"/>
                </a:lnTo>
                <a:lnTo>
                  <a:pt x="208660" y="135874"/>
                </a:lnTo>
                <a:lnTo>
                  <a:pt x="210544" y="140589"/>
                </a:lnTo>
                <a:lnTo>
                  <a:pt x="211801" y="145320"/>
                </a:lnTo>
                <a:lnTo>
                  <a:pt x="212638" y="150061"/>
                </a:lnTo>
                <a:lnTo>
                  <a:pt x="213196" y="154809"/>
                </a:lnTo>
                <a:lnTo>
                  <a:pt x="213569" y="159562"/>
                </a:lnTo>
                <a:lnTo>
                  <a:pt x="213817" y="164318"/>
                </a:lnTo>
                <a:lnTo>
                  <a:pt x="214092" y="173836"/>
                </a:lnTo>
                <a:lnTo>
                  <a:pt x="214305" y="208139"/>
                </a:lnTo>
                <a:lnTo>
                  <a:pt x="212192" y="215802"/>
                </a:lnTo>
                <a:lnTo>
                  <a:pt x="208608" y="224499"/>
                </a:lnTo>
                <a:lnTo>
                  <a:pt x="204369" y="233656"/>
                </a:lnTo>
                <a:lnTo>
                  <a:pt x="199839" y="240901"/>
                </a:lnTo>
                <a:lnTo>
                  <a:pt x="197520" y="243944"/>
                </a:lnTo>
                <a:lnTo>
                  <a:pt x="194386" y="246767"/>
                </a:lnTo>
                <a:lnTo>
                  <a:pt x="190710" y="249442"/>
                </a:lnTo>
                <a:lnTo>
                  <a:pt x="186671" y="252020"/>
                </a:lnTo>
                <a:lnTo>
                  <a:pt x="180067" y="259117"/>
                </a:lnTo>
                <a:lnTo>
                  <a:pt x="177195" y="263232"/>
                </a:lnTo>
                <a:lnTo>
                  <a:pt x="173693" y="265975"/>
                </a:lnTo>
                <a:lnTo>
                  <a:pt x="169770" y="267804"/>
                </a:lnTo>
                <a:lnTo>
                  <a:pt x="165568" y="269024"/>
                </a:lnTo>
                <a:lnTo>
                  <a:pt x="161178" y="270630"/>
                </a:lnTo>
                <a:lnTo>
                  <a:pt x="156665" y="272495"/>
                </a:lnTo>
                <a:lnTo>
                  <a:pt x="152069" y="274532"/>
                </a:lnTo>
                <a:lnTo>
                  <a:pt x="148211" y="275890"/>
                </a:lnTo>
                <a:lnTo>
                  <a:pt x="137400" y="278595"/>
                </a:lnTo>
                <a:lnTo>
                  <a:pt x="126155" y="282040"/>
                </a:lnTo>
                <a:lnTo>
                  <a:pt x="121410" y="283277"/>
                </a:lnTo>
                <a:lnTo>
                  <a:pt x="117452" y="284101"/>
                </a:lnTo>
                <a:lnTo>
                  <a:pt x="110938" y="285017"/>
                </a:lnTo>
                <a:lnTo>
                  <a:pt x="105398" y="285424"/>
                </a:lnTo>
                <a:lnTo>
                  <a:pt x="98173" y="285605"/>
                </a:lnTo>
                <a:lnTo>
                  <a:pt x="94024" y="285653"/>
                </a:lnTo>
                <a:lnTo>
                  <a:pt x="91257" y="284891"/>
                </a:lnTo>
                <a:lnTo>
                  <a:pt x="89413" y="283590"/>
                </a:lnTo>
                <a:lnTo>
                  <a:pt x="88184" y="281929"/>
                </a:lnTo>
                <a:lnTo>
                  <a:pt x="86571" y="280821"/>
                </a:lnTo>
                <a:lnTo>
                  <a:pt x="80395" y="279043"/>
                </a:lnTo>
                <a:lnTo>
                  <a:pt x="79791" y="278897"/>
                </a:lnTo>
                <a:lnTo>
                  <a:pt x="73117" y="273754"/>
                </a:lnTo>
                <a:lnTo>
                  <a:pt x="67261" y="272141"/>
                </a:lnTo>
                <a:lnTo>
                  <a:pt x="64685" y="271551"/>
                </a:lnTo>
                <a:lnTo>
                  <a:pt x="64294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9"/>
          <p:cNvSpPr/>
          <p:nvPr/>
        </p:nvSpPr>
        <p:spPr>
          <a:xfrm>
            <a:off x="6200775" y="259318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9942" y="14287"/>
                </a:lnTo>
                <a:lnTo>
                  <a:pt x="11391" y="13494"/>
                </a:lnTo>
                <a:lnTo>
                  <a:pt x="12356" y="12171"/>
                </a:lnTo>
                <a:lnTo>
                  <a:pt x="13000" y="10495"/>
                </a:lnTo>
                <a:lnTo>
                  <a:pt x="15016" y="9378"/>
                </a:lnTo>
                <a:lnTo>
                  <a:pt x="17948" y="8633"/>
                </a:lnTo>
                <a:lnTo>
                  <a:pt x="21490" y="8136"/>
                </a:lnTo>
                <a:lnTo>
                  <a:pt x="25439" y="7806"/>
                </a:lnTo>
                <a:lnTo>
                  <a:pt x="29659" y="7585"/>
                </a:lnTo>
                <a:lnTo>
                  <a:pt x="38582" y="7340"/>
                </a:lnTo>
                <a:lnTo>
                  <a:pt x="61976" y="7169"/>
                </a:lnTo>
                <a:lnTo>
                  <a:pt x="66717" y="6367"/>
                </a:lnTo>
                <a:lnTo>
                  <a:pt x="71465" y="5038"/>
                </a:lnTo>
                <a:lnTo>
                  <a:pt x="76218" y="3359"/>
                </a:lnTo>
                <a:lnTo>
                  <a:pt x="80974" y="2239"/>
                </a:lnTo>
                <a:lnTo>
                  <a:pt x="85733" y="1493"/>
                </a:lnTo>
                <a:lnTo>
                  <a:pt x="90493" y="995"/>
                </a:lnTo>
                <a:lnTo>
                  <a:pt x="95253" y="663"/>
                </a:lnTo>
                <a:lnTo>
                  <a:pt x="100015" y="442"/>
                </a:lnTo>
                <a:lnTo>
                  <a:pt x="112184" y="1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0"/>
          <p:cNvSpPr/>
          <p:nvPr/>
        </p:nvSpPr>
        <p:spPr>
          <a:xfrm>
            <a:off x="6236493" y="2664618"/>
            <a:ext cx="185739" cy="21433"/>
          </a:xfrm>
          <a:custGeom>
            <a:avLst/>
            <a:gdLst/>
            <a:ahLst/>
            <a:cxnLst/>
            <a:rect l="0" t="0" r="0" b="0"/>
            <a:pathLst>
              <a:path w="185739" h="21433">
                <a:moveTo>
                  <a:pt x="0" y="21432"/>
                </a:moveTo>
                <a:lnTo>
                  <a:pt x="9943" y="21432"/>
                </a:lnTo>
                <a:lnTo>
                  <a:pt x="12185" y="20638"/>
                </a:lnTo>
                <a:lnTo>
                  <a:pt x="14473" y="19315"/>
                </a:lnTo>
                <a:lnTo>
                  <a:pt x="16793" y="17639"/>
                </a:lnTo>
                <a:lnTo>
                  <a:pt x="19133" y="16522"/>
                </a:lnTo>
                <a:lnTo>
                  <a:pt x="21487" y="15777"/>
                </a:lnTo>
                <a:lnTo>
                  <a:pt x="23850" y="15281"/>
                </a:lnTo>
                <a:lnTo>
                  <a:pt x="27012" y="14950"/>
                </a:lnTo>
                <a:lnTo>
                  <a:pt x="30708" y="14729"/>
                </a:lnTo>
                <a:lnTo>
                  <a:pt x="38255" y="14484"/>
                </a:lnTo>
                <a:lnTo>
                  <a:pt x="44255" y="14375"/>
                </a:lnTo>
                <a:lnTo>
                  <a:pt x="47759" y="13552"/>
                </a:lnTo>
                <a:lnTo>
                  <a:pt x="51684" y="12210"/>
                </a:lnTo>
                <a:lnTo>
                  <a:pt x="55887" y="10521"/>
                </a:lnTo>
                <a:lnTo>
                  <a:pt x="61071" y="9395"/>
                </a:lnTo>
                <a:lnTo>
                  <a:pt x="66907" y="8645"/>
                </a:lnTo>
                <a:lnTo>
                  <a:pt x="73181" y="8145"/>
                </a:lnTo>
                <a:lnTo>
                  <a:pt x="78950" y="7811"/>
                </a:lnTo>
                <a:lnTo>
                  <a:pt x="89593" y="7440"/>
                </a:lnTo>
                <a:lnTo>
                  <a:pt x="94654" y="6548"/>
                </a:lnTo>
                <a:lnTo>
                  <a:pt x="99615" y="5159"/>
                </a:lnTo>
                <a:lnTo>
                  <a:pt x="104510" y="3439"/>
                </a:lnTo>
                <a:lnTo>
                  <a:pt x="109361" y="2293"/>
                </a:lnTo>
                <a:lnTo>
                  <a:pt x="114182" y="1529"/>
                </a:lnTo>
                <a:lnTo>
                  <a:pt x="118984" y="1019"/>
                </a:lnTo>
                <a:lnTo>
                  <a:pt x="123773" y="680"/>
                </a:lnTo>
                <a:lnTo>
                  <a:pt x="128553" y="453"/>
                </a:lnTo>
                <a:lnTo>
                  <a:pt x="140748" y="135"/>
                </a:lnTo>
                <a:lnTo>
                  <a:pt x="175992" y="2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1"/>
          <p:cNvSpPr/>
          <p:nvPr/>
        </p:nvSpPr>
        <p:spPr>
          <a:xfrm>
            <a:off x="6543675" y="2600325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2"/>
          <p:cNvSpPr/>
          <p:nvPr/>
        </p:nvSpPr>
        <p:spPr>
          <a:xfrm>
            <a:off x="6707981" y="2493258"/>
            <a:ext cx="203857" cy="171359"/>
          </a:xfrm>
          <a:custGeom>
            <a:avLst/>
            <a:gdLst/>
            <a:ahLst/>
            <a:cxnLst/>
            <a:rect l="0" t="0" r="0" b="0"/>
            <a:pathLst>
              <a:path w="203857" h="171359">
                <a:moveTo>
                  <a:pt x="0" y="28485"/>
                </a:moveTo>
                <a:lnTo>
                  <a:pt x="3793" y="24693"/>
                </a:lnTo>
                <a:lnTo>
                  <a:pt x="4910" y="22782"/>
                </a:lnTo>
                <a:lnTo>
                  <a:pt x="6151" y="18542"/>
                </a:lnTo>
                <a:lnTo>
                  <a:pt x="7275" y="17094"/>
                </a:lnTo>
                <a:lnTo>
                  <a:pt x="8819" y="16129"/>
                </a:lnTo>
                <a:lnTo>
                  <a:pt x="12651" y="15056"/>
                </a:lnTo>
                <a:lnTo>
                  <a:pt x="16999" y="14579"/>
                </a:lnTo>
                <a:lnTo>
                  <a:pt x="20064" y="13658"/>
                </a:lnTo>
                <a:lnTo>
                  <a:pt x="23694" y="12251"/>
                </a:lnTo>
                <a:lnTo>
                  <a:pt x="27703" y="10518"/>
                </a:lnTo>
                <a:lnTo>
                  <a:pt x="31168" y="9364"/>
                </a:lnTo>
                <a:lnTo>
                  <a:pt x="37136" y="8081"/>
                </a:lnTo>
                <a:lnTo>
                  <a:pt x="42434" y="7510"/>
                </a:lnTo>
                <a:lnTo>
                  <a:pt x="44957" y="7358"/>
                </a:lnTo>
                <a:lnTo>
                  <a:pt x="48228" y="6463"/>
                </a:lnTo>
                <a:lnTo>
                  <a:pt x="51996" y="5073"/>
                </a:lnTo>
                <a:lnTo>
                  <a:pt x="56095" y="3352"/>
                </a:lnTo>
                <a:lnTo>
                  <a:pt x="60415" y="2205"/>
                </a:lnTo>
                <a:lnTo>
                  <a:pt x="64883" y="1440"/>
                </a:lnTo>
                <a:lnTo>
                  <a:pt x="69450" y="930"/>
                </a:lnTo>
                <a:lnTo>
                  <a:pt x="73287" y="590"/>
                </a:lnTo>
                <a:lnTo>
                  <a:pt x="76639" y="364"/>
                </a:lnTo>
                <a:lnTo>
                  <a:pt x="79668" y="212"/>
                </a:lnTo>
                <a:lnTo>
                  <a:pt x="87266" y="45"/>
                </a:lnTo>
                <a:lnTo>
                  <a:pt x="91515" y="0"/>
                </a:lnTo>
                <a:lnTo>
                  <a:pt x="95935" y="764"/>
                </a:lnTo>
                <a:lnTo>
                  <a:pt x="100470" y="2067"/>
                </a:lnTo>
                <a:lnTo>
                  <a:pt x="111567" y="6069"/>
                </a:lnTo>
                <a:lnTo>
                  <a:pt x="117283" y="10555"/>
                </a:lnTo>
                <a:lnTo>
                  <a:pt x="119463" y="11769"/>
                </a:lnTo>
                <a:lnTo>
                  <a:pt x="124003" y="13118"/>
                </a:lnTo>
                <a:lnTo>
                  <a:pt x="125531" y="14272"/>
                </a:lnTo>
                <a:lnTo>
                  <a:pt x="126549" y="15835"/>
                </a:lnTo>
                <a:lnTo>
                  <a:pt x="127682" y="19688"/>
                </a:lnTo>
                <a:lnTo>
                  <a:pt x="128185" y="24046"/>
                </a:lnTo>
                <a:lnTo>
                  <a:pt x="127525" y="26319"/>
                </a:lnTo>
                <a:lnTo>
                  <a:pt x="124676" y="30962"/>
                </a:lnTo>
                <a:lnTo>
                  <a:pt x="122880" y="35672"/>
                </a:lnTo>
                <a:lnTo>
                  <a:pt x="122401" y="38039"/>
                </a:lnTo>
                <a:lnTo>
                  <a:pt x="119753" y="42785"/>
                </a:lnTo>
                <a:lnTo>
                  <a:pt x="115929" y="47541"/>
                </a:lnTo>
                <a:lnTo>
                  <a:pt x="111584" y="52300"/>
                </a:lnTo>
                <a:lnTo>
                  <a:pt x="104676" y="59442"/>
                </a:lnTo>
                <a:lnTo>
                  <a:pt x="101534" y="61823"/>
                </a:lnTo>
                <a:lnTo>
                  <a:pt x="97852" y="64204"/>
                </a:lnTo>
                <a:lnTo>
                  <a:pt x="88121" y="69937"/>
                </a:lnTo>
                <a:lnTo>
                  <a:pt x="82642" y="74722"/>
                </a:lnTo>
                <a:lnTo>
                  <a:pt x="79784" y="77375"/>
                </a:lnTo>
                <a:lnTo>
                  <a:pt x="78590" y="77747"/>
                </a:lnTo>
                <a:lnTo>
                  <a:pt x="72536" y="78393"/>
                </a:lnTo>
                <a:lnTo>
                  <a:pt x="71466" y="78489"/>
                </a:lnTo>
                <a:lnTo>
                  <a:pt x="82080" y="78492"/>
                </a:lnTo>
                <a:lnTo>
                  <a:pt x="85677" y="77698"/>
                </a:lnTo>
                <a:lnTo>
                  <a:pt x="90455" y="76375"/>
                </a:lnTo>
                <a:lnTo>
                  <a:pt x="96022" y="74699"/>
                </a:lnTo>
                <a:lnTo>
                  <a:pt x="100527" y="73582"/>
                </a:lnTo>
                <a:lnTo>
                  <a:pt x="104324" y="72837"/>
                </a:lnTo>
                <a:lnTo>
                  <a:pt x="107650" y="72341"/>
                </a:lnTo>
                <a:lnTo>
                  <a:pt x="111454" y="72010"/>
                </a:lnTo>
                <a:lnTo>
                  <a:pt x="115578" y="71789"/>
                </a:lnTo>
                <a:lnTo>
                  <a:pt x="124393" y="71544"/>
                </a:lnTo>
                <a:lnTo>
                  <a:pt x="133602" y="71435"/>
                </a:lnTo>
                <a:lnTo>
                  <a:pt x="137487" y="72200"/>
                </a:lnTo>
                <a:lnTo>
                  <a:pt x="140870" y="73503"/>
                </a:lnTo>
                <a:lnTo>
                  <a:pt x="143920" y="75166"/>
                </a:lnTo>
                <a:lnTo>
                  <a:pt x="147540" y="76275"/>
                </a:lnTo>
                <a:lnTo>
                  <a:pt x="151542" y="77014"/>
                </a:lnTo>
                <a:lnTo>
                  <a:pt x="155796" y="77506"/>
                </a:lnTo>
                <a:lnTo>
                  <a:pt x="160220" y="78628"/>
                </a:lnTo>
                <a:lnTo>
                  <a:pt x="164757" y="80170"/>
                </a:lnTo>
                <a:lnTo>
                  <a:pt x="169369" y="81992"/>
                </a:lnTo>
                <a:lnTo>
                  <a:pt x="173238" y="84000"/>
                </a:lnTo>
                <a:lnTo>
                  <a:pt x="176611" y="86133"/>
                </a:lnTo>
                <a:lnTo>
                  <a:pt x="182475" y="90619"/>
                </a:lnTo>
                <a:lnTo>
                  <a:pt x="187727" y="95259"/>
                </a:lnTo>
                <a:lnTo>
                  <a:pt x="192707" y="99967"/>
                </a:lnTo>
                <a:lnTo>
                  <a:pt x="195146" y="102333"/>
                </a:lnTo>
                <a:lnTo>
                  <a:pt x="196772" y="104705"/>
                </a:lnTo>
                <a:lnTo>
                  <a:pt x="198579" y="109456"/>
                </a:lnTo>
                <a:lnTo>
                  <a:pt x="201499" y="114214"/>
                </a:lnTo>
                <a:lnTo>
                  <a:pt x="203389" y="116594"/>
                </a:lnTo>
                <a:lnTo>
                  <a:pt x="203856" y="118974"/>
                </a:lnTo>
                <a:lnTo>
                  <a:pt x="203372" y="121355"/>
                </a:lnTo>
                <a:lnTo>
                  <a:pt x="200719" y="126911"/>
                </a:lnTo>
                <a:lnTo>
                  <a:pt x="196894" y="134672"/>
                </a:lnTo>
                <a:lnTo>
                  <a:pt x="193969" y="138170"/>
                </a:lnTo>
                <a:lnTo>
                  <a:pt x="190431" y="141296"/>
                </a:lnTo>
                <a:lnTo>
                  <a:pt x="186485" y="144174"/>
                </a:lnTo>
                <a:lnTo>
                  <a:pt x="182267" y="146886"/>
                </a:lnTo>
                <a:lnTo>
                  <a:pt x="177867" y="149488"/>
                </a:lnTo>
                <a:lnTo>
                  <a:pt x="173347" y="152016"/>
                </a:lnTo>
                <a:lnTo>
                  <a:pt x="169540" y="154495"/>
                </a:lnTo>
                <a:lnTo>
                  <a:pt x="163192" y="159367"/>
                </a:lnTo>
                <a:lnTo>
                  <a:pt x="159595" y="160983"/>
                </a:lnTo>
                <a:lnTo>
                  <a:pt x="155609" y="162061"/>
                </a:lnTo>
                <a:lnTo>
                  <a:pt x="151364" y="162780"/>
                </a:lnTo>
                <a:lnTo>
                  <a:pt x="146947" y="164052"/>
                </a:lnTo>
                <a:lnTo>
                  <a:pt x="142415" y="165695"/>
                </a:lnTo>
                <a:lnTo>
                  <a:pt x="137805" y="167583"/>
                </a:lnTo>
                <a:lnTo>
                  <a:pt x="133145" y="168842"/>
                </a:lnTo>
                <a:lnTo>
                  <a:pt x="128451" y="169682"/>
                </a:lnTo>
                <a:lnTo>
                  <a:pt x="123734" y="170241"/>
                </a:lnTo>
                <a:lnTo>
                  <a:pt x="119002" y="170614"/>
                </a:lnTo>
                <a:lnTo>
                  <a:pt x="114259" y="170863"/>
                </a:lnTo>
                <a:lnTo>
                  <a:pt x="102117" y="171213"/>
                </a:lnTo>
                <a:lnTo>
                  <a:pt x="87590" y="171341"/>
                </a:lnTo>
                <a:lnTo>
                  <a:pt x="70085" y="171358"/>
                </a:lnTo>
                <a:lnTo>
                  <a:pt x="67361" y="170565"/>
                </a:lnTo>
                <a:lnTo>
                  <a:pt x="62217" y="167567"/>
                </a:lnTo>
                <a:lnTo>
                  <a:pt x="57285" y="165706"/>
                </a:lnTo>
                <a:lnTo>
                  <a:pt x="54859" y="165209"/>
                </a:lnTo>
                <a:lnTo>
                  <a:pt x="50046" y="162541"/>
                </a:lnTo>
                <a:lnTo>
                  <a:pt x="47651" y="160718"/>
                </a:lnTo>
                <a:lnTo>
                  <a:pt x="42875" y="158693"/>
                </a:lnTo>
                <a:lnTo>
                  <a:pt x="40489" y="158153"/>
                </a:lnTo>
                <a:lnTo>
                  <a:pt x="35722" y="155436"/>
                </a:lnTo>
                <a:lnTo>
                  <a:pt x="28993" y="150251"/>
                </a:lnTo>
                <a:lnTo>
                  <a:pt x="24542" y="149993"/>
                </a:lnTo>
                <a:lnTo>
                  <a:pt x="28575" y="1499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3"/>
          <p:cNvSpPr/>
          <p:nvPr/>
        </p:nvSpPr>
        <p:spPr>
          <a:xfrm>
            <a:off x="4672012" y="1678781"/>
            <a:ext cx="192882" cy="357180"/>
          </a:xfrm>
          <a:custGeom>
            <a:avLst/>
            <a:gdLst/>
            <a:ahLst/>
            <a:cxnLst/>
            <a:rect l="0" t="0" r="0" b="0"/>
            <a:pathLst>
              <a:path w="192882" h="357180">
                <a:moveTo>
                  <a:pt x="85725" y="0"/>
                </a:moveTo>
                <a:lnTo>
                  <a:pt x="74876" y="0"/>
                </a:lnTo>
                <a:lnTo>
                  <a:pt x="73730" y="794"/>
                </a:lnTo>
                <a:lnTo>
                  <a:pt x="72966" y="2116"/>
                </a:lnTo>
                <a:lnTo>
                  <a:pt x="72456" y="3792"/>
                </a:lnTo>
                <a:lnTo>
                  <a:pt x="71323" y="4909"/>
                </a:lnTo>
                <a:lnTo>
                  <a:pt x="69774" y="5654"/>
                </a:lnTo>
                <a:lnTo>
                  <a:pt x="67947" y="6151"/>
                </a:lnTo>
                <a:lnTo>
                  <a:pt x="66729" y="7275"/>
                </a:lnTo>
                <a:lnTo>
                  <a:pt x="65918" y="8819"/>
                </a:lnTo>
                <a:lnTo>
                  <a:pt x="65376" y="10642"/>
                </a:lnTo>
                <a:lnTo>
                  <a:pt x="64222" y="11857"/>
                </a:lnTo>
                <a:lnTo>
                  <a:pt x="62658" y="12667"/>
                </a:lnTo>
                <a:lnTo>
                  <a:pt x="58804" y="13567"/>
                </a:lnTo>
                <a:lnTo>
                  <a:pt x="54446" y="13967"/>
                </a:lnTo>
                <a:lnTo>
                  <a:pt x="52172" y="14868"/>
                </a:lnTo>
                <a:lnTo>
                  <a:pt x="47529" y="17985"/>
                </a:lnTo>
                <a:lnTo>
                  <a:pt x="45974" y="19927"/>
                </a:lnTo>
                <a:lnTo>
                  <a:pt x="44937" y="22016"/>
                </a:lnTo>
                <a:lnTo>
                  <a:pt x="44245" y="24202"/>
                </a:lnTo>
                <a:lnTo>
                  <a:pt x="41360" y="28748"/>
                </a:lnTo>
                <a:lnTo>
                  <a:pt x="37433" y="33414"/>
                </a:lnTo>
                <a:lnTo>
                  <a:pt x="33041" y="38134"/>
                </a:lnTo>
                <a:lnTo>
                  <a:pt x="23754" y="47632"/>
                </a:lnTo>
                <a:lnTo>
                  <a:pt x="11898" y="59532"/>
                </a:lnTo>
                <a:lnTo>
                  <a:pt x="10314" y="61913"/>
                </a:lnTo>
                <a:lnTo>
                  <a:pt x="7289" y="69056"/>
                </a:lnTo>
                <a:lnTo>
                  <a:pt x="2512" y="76200"/>
                </a:lnTo>
                <a:lnTo>
                  <a:pt x="1117" y="80962"/>
                </a:lnTo>
                <a:lnTo>
                  <a:pt x="221" y="90487"/>
                </a:lnTo>
                <a:lnTo>
                  <a:pt x="43" y="100012"/>
                </a:lnTo>
                <a:lnTo>
                  <a:pt x="0" y="155898"/>
                </a:lnTo>
                <a:lnTo>
                  <a:pt x="794" y="159494"/>
                </a:lnTo>
                <a:lnTo>
                  <a:pt x="4910" y="168348"/>
                </a:lnTo>
                <a:lnTo>
                  <a:pt x="6482" y="175999"/>
                </a:lnTo>
                <a:lnTo>
                  <a:pt x="6850" y="180880"/>
                </a:lnTo>
                <a:lnTo>
                  <a:pt x="10849" y="191883"/>
                </a:lnTo>
                <a:lnTo>
                  <a:pt x="13269" y="201405"/>
                </a:lnTo>
                <a:lnTo>
                  <a:pt x="15951" y="206724"/>
                </a:lnTo>
                <a:lnTo>
                  <a:pt x="17778" y="209253"/>
                </a:lnTo>
                <a:lnTo>
                  <a:pt x="19807" y="214180"/>
                </a:lnTo>
                <a:lnTo>
                  <a:pt x="21504" y="219810"/>
                </a:lnTo>
                <a:lnTo>
                  <a:pt x="24903" y="227604"/>
                </a:lnTo>
                <a:lnTo>
                  <a:pt x="29060" y="234242"/>
                </a:lnTo>
                <a:lnTo>
                  <a:pt x="33553" y="239839"/>
                </a:lnTo>
                <a:lnTo>
                  <a:pt x="38196" y="244972"/>
                </a:lnTo>
                <a:lnTo>
                  <a:pt x="42905" y="252016"/>
                </a:lnTo>
                <a:lnTo>
                  <a:pt x="47644" y="259644"/>
                </a:lnTo>
                <a:lnTo>
                  <a:pt x="52396" y="265681"/>
                </a:lnTo>
                <a:lnTo>
                  <a:pt x="57154" y="271009"/>
                </a:lnTo>
                <a:lnTo>
                  <a:pt x="61914" y="276023"/>
                </a:lnTo>
                <a:lnTo>
                  <a:pt x="88106" y="302416"/>
                </a:lnTo>
                <a:lnTo>
                  <a:pt x="91281" y="304798"/>
                </a:lnTo>
                <a:lnTo>
                  <a:pt x="94986" y="307180"/>
                </a:lnTo>
                <a:lnTo>
                  <a:pt x="99042" y="309562"/>
                </a:lnTo>
                <a:lnTo>
                  <a:pt x="102541" y="311943"/>
                </a:lnTo>
                <a:lnTo>
                  <a:pt x="108545" y="316706"/>
                </a:lnTo>
                <a:lnTo>
                  <a:pt x="113859" y="321469"/>
                </a:lnTo>
                <a:lnTo>
                  <a:pt x="119660" y="326231"/>
                </a:lnTo>
                <a:lnTo>
                  <a:pt x="123430" y="328612"/>
                </a:lnTo>
                <a:lnTo>
                  <a:pt x="127530" y="330994"/>
                </a:lnTo>
                <a:lnTo>
                  <a:pt x="131058" y="333375"/>
                </a:lnTo>
                <a:lnTo>
                  <a:pt x="134203" y="335756"/>
                </a:lnTo>
                <a:lnTo>
                  <a:pt x="137094" y="338137"/>
                </a:lnTo>
                <a:lnTo>
                  <a:pt x="142422" y="340783"/>
                </a:lnTo>
                <a:lnTo>
                  <a:pt x="144954" y="341489"/>
                </a:lnTo>
                <a:lnTo>
                  <a:pt x="149885" y="344389"/>
                </a:lnTo>
                <a:lnTo>
                  <a:pt x="152310" y="346274"/>
                </a:lnTo>
                <a:lnTo>
                  <a:pt x="157123" y="348368"/>
                </a:lnTo>
                <a:lnTo>
                  <a:pt x="161907" y="349299"/>
                </a:lnTo>
                <a:lnTo>
                  <a:pt x="166680" y="349713"/>
                </a:lnTo>
                <a:lnTo>
                  <a:pt x="169064" y="350617"/>
                </a:lnTo>
                <a:lnTo>
                  <a:pt x="173829" y="353738"/>
                </a:lnTo>
                <a:lnTo>
                  <a:pt x="178593" y="355654"/>
                </a:lnTo>
                <a:lnTo>
                  <a:pt x="183356" y="356506"/>
                </a:lnTo>
                <a:lnTo>
                  <a:pt x="188119" y="356884"/>
                </a:lnTo>
                <a:lnTo>
                  <a:pt x="192757" y="357179"/>
                </a:lnTo>
                <a:lnTo>
                  <a:pt x="192881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4"/>
          <p:cNvSpPr/>
          <p:nvPr/>
        </p:nvSpPr>
        <p:spPr>
          <a:xfrm>
            <a:off x="4151511" y="1779884"/>
            <a:ext cx="234752" cy="148929"/>
          </a:xfrm>
          <a:custGeom>
            <a:avLst/>
            <a:gdLst/>
            <a:ahLst/>
            <a:cxnLst/>
            <a:rect l="0" t="0" r="0" b="0"/>
            <a:pathLst>
              <a:path w="234752" h="148929">
                <a:moveTo>
                  <a:pt x="6151" y="56059"/>
                </a:moveTo>
                <a:lnTo>
                  <a:pt x="6151" y="49003"/>
                </a:lnTo>
                <a:lnTo>
                  <a:pt x="0" y="48923"/>
                </a:lnTo>
                <a:lnTo>
                  <a:pt x="3094" y="48918"/>
                </a:lnTo>
                <a:lnTo>
                  <a:pt x="4113" y="48123"/>
                </a:lnTo>
                <a:lnTo>
                  <a:pt x="4792" y="46800"/>
                </a:lnTo>
                <a:lnTo>
                  <a:pt x="5245" y="45124"/>
                </a:lnTo>
                <a:lnTo>
                  <a:pt x="6341" y="44006"/>
                </a:lnTo>
                <a:lnTo>
                  <a:pt x="7865" y="43262"/>
                </a:lnTo>
                <a:lnTo>
                  <a:pt x="9675" y="42765"/>
                </a:lnTo>
                <a:lnTo>
                  <a:pt x="13803" y="40097"/>
                </a:lnTo>
                <a:lnTo>
                  <a:pt x="18283" y="36265"/>
                </a:lnTo>
                <a:lnTo>
                  <a:pt x="22921" y="31916"/>
                </a:lnTo>
                <a:lnTo>
                  <a:pt x="25268" y="30439"/>
                </a:lnTo>
                <a:lnTo>
                  <a:pt x="32365" y="27566"/>
                </a:lnTo>
                <a:lnTo>
                  <a:pt x="37116" y="24081"/>
                </a:lnTo>
                <a:lnTo>
                  <a:pt x="43991" y="19886"/>
                </a:lnTo>
                <a:lnTo>
                  <a:pt x="48046" y="17657"/>
                </a:lnTo>
                <a:lnTo>
                  <a:pt x="52337" y="16170"/>
                </a:lnTo>
                <a:lnTo>
                  <a:pt x="56786" y="15179"/>
                </a:lnTo>
                <a:lnTo>
                  <a:pt x="61338" y="14518"/>
                </a:lnTo>
                <a:lnTo>
                  <a:pt x="65962" y="13284"/>
                </a:lnTo>
                <a:lnTo>
                  <a:pt x="70631" y="11667"/>
                </a:lnTo>
                <a:lnTo>
                  <a:pt x="75331" y="9796"/>
                </a:lnTo>
                <a:lnTo>
                  <a:pt x="80052" y="8548"/>
                </a:lnTo>
                <a:lnTo>
                  <a:pt x="84788" y="7716"/>
                </a:lnTo>
                <a:lnTo>
                  <a:pt x="89532" y="7162"/>
                </a:lnTo>
                <a:lnTo>
                  <a:pt x="94282" y="5999"/>
                </a:lnTo>
                <a:lnTo>
                  <a:pt x="99036" y="4429"/>
                </a:lnTo>
                <a:lnTo>
                  <a:pt x="103793" y="2589"/>
                </a:lnTo>
                <a:lnTo>
                  <a:pt x="108552" y="1363"/>
                </a:lnTo>
                <a:lnTo>
                  <a:pt x="113312" y="545"/>
                </a:lnTo>
                <a:lnTo>
                  <a:pt x="118073" y="0"/>
                </a:lnTo>
                <a:lnTo>
                  <a:pt x="122041" y="430"/>
                </a:lnTo>
                <a:lnTo>
                  <a:pt x="125480" y="1511"/>
                </a:lnTo>
                <a:lnTo>
                  <a:pt x="128566" y="3025"/>
                </a:lnTo>
                <a:lnTo>
                  <a:pt x="132211" y="4034"/>
                </a:lnTo>
                <a:lnTo>
                  <a:pt x="136228" y="4707"/>
                </a:lnTo>
                <a:lnTo>
                  <a:pt x="140494" y="5156"/>
                </a:lnTo>
                <a:lnTo>
                  <a:pt x="144132" y="6249"/>
                </a:lnTo>
                <a:lnTo>
                  <a:pt x="150290" y="9580"/>
                </a:lnTo>
                <a:lnTo>
                  <a:pt x="155674" y="11589"/>
                </a:lnTo>
                <a:lnTo>
                  <a:pt x="158220" y="12125"/>
                </a:lnTo>
                <a:lnTo>
                  <a:pt x="163167" y="14837"/>
                </a:lnTo>
                <a:lnTo>
                  <a:pt x="165597" y="16672"/>
                </a:lnTo>
                <a:lnTo>
                  <a:pt x="167217" y="18688"/>
                </a:lnTo>
                <a:lnTo>
                  <a:pt x="168297" y="20827"/>
                </a:lnTo>
                <a:lnTo>
                  <a:pt x="169497" y="25319"/>
                </a:lnTo>
                <a:lnTo>
                  <a:pt x="170031" y="29961"/>
                </a:lnTo>
                <a:lnTo>
                  <a:pt x="170173" y="32311"/>
                </a:lnTo>
                <a:lnTo>
                  <a:pt x="170331" y="37038"/>
                </a:lnTo>
                <a:lnTo>
                  <a:pt x="170420" y="44161"/>
                </a:lnTo>
                <a:lnTo>
                  <a:pt x="169638" y="46540"/>
                </a:lnTo>
                <a:lnTo>
                  <a:pt x="168324" y="48919"/>
                </a:lnTo>
                <a:lnTo>
                  <a:pt x="166654" y="51299"/>
                </a:lnTo>
                <a:lnTo>
                  <a:pt x="164747" y="53680"/>
                </a:lnTo>
                <a:lnTo>
                  <a:pt x="162682" y="56060"/>
                </a:lnTo>
                <a:lnTo>
                  <a:pt x="160511" y="58441"/>
                </a:lnTo>
                <a:lnTo>
                  <a:pt x="155983" y="63203"/>
                </a:lnTo>
                <a:lnTo>
                  <a:pt x="146608" y="72728"/>
                </a:lnTo>
                <a:lnTo>
                  <a:pt x="144239" y="75903"/>
                </a:lnTo>
                <a:lnTo>
                  <a:pt x="141866" y="79607"/>
                </a:lnTo>
                <a:lnTo>
                  <a:pt x="139490" y="83664"/>
                </a:lnTo>
                <a:lnTo>
                  <a:pt x="136319" y="87163"/>
                </a:lnTo>
                <a:lnTo>
                  <a:pt x="132617" y="90289"/>
                </a:lnTo>
                <a:lnTo>
                  <a:pt x="128562" y="93166"/>
                </a:lnTo>
                <a:lnTo>
                  <a:pt x="124271" y="95879"/>
                </a:lnTo>
                <a:lnTo>
                  <a:pt x="119822" y="98480"/>
                </a:lnTo>
                <a:lnTo>
                  <a:pt x="115269" y="101009"/>
                </a:lnTo>
                <a:lnTo>
                  <a:pt x="111440" y="103488"/>
                </a:lnTo>
                <a:lnTo>
                  <a:pt x="108094" y="105935"/>
                </a:lnTo>
                <a:lnTo>
                  <a:pt x="105069" y="108360"/>
                </a:lnTo>
                <a:lnTo>
                  <a:pt x="101465" y="110770"/>
                </a:lnTo>
                <a:lnTo>
                  <a:pt x="97475" y="113170"/>
                </a:lnTo>
                <a:lnTo>
                  <a:pt x="93228" y="115565"/>
                </a:lnTo>
                <a:lnTo>
                  <a:pt x="86391" y="118225"/>
                </a:lnTo>
                <a:lnTo>
                  <a:pt x="79913" y="120201"/>
                </a:lnTo>
                <a:lnTo>
                  <a:pt x="75963" y="121839"/>
                </a:lnTo>
                <a:lnTo>
                  <a:pt x="65802" y="126379"/>
                </a:lnTo>
                <a:lnTo>
                  <a:pt x="60250" y="130958"/>
                </a:lnTo>
                <a:lnTo>
                  <a:pt x="58092" y="132185"/>
                </a:lnTo>
                <a:lnTo>
                  <a:pt x="51042" y="134156"/>
                </a:lnTo>
                <a:lnTo>
                  <a:pt x="50366" y="134317"/>
                </a:lnTo>
                <a:lnTo>
                  <a:pt x="45622" y="138337"/>
                </a:lnTo>
                <a:lnTo>
                  <a:pt x="41967" y="141695"/>
                </a:lnTo>
                <a:lnTo>
                  <a:pt x="41898" y="145550"/>
                </a:lnTo>
                <a:lnTo>
                  <a:pt x="41872" y="148632"/>
                </a:lnTo>
                <a:lnTo>
                  <a:pt x="47573" y="148869"/>
                </a:lnTo>
                <a:lnTo>
                  <a:pt x="118107" y="148928"/>
                </a:lnTo>
                <a:lnTo>
                  <a:pt x="122857" y="148134"/>
                </a:lnTo>
                <a:lnTo>
                  <a:pt x="127611" y="146811"/>
                </a:lnTo>
                <a:lnTo>
                  <a:pt x="132368" y="145136"/>
                </a:lnTo>
                <a:lnTo>
                  <a:pt x="137127" y="144812"/>
                </a:lnTo>
                <a:lnTo>
                  <a:pt x="141887" y="145390"/>
                </a:lnTo>
                <a:lnTo>
                  <a:pt x="146648" y="146570"/>
                </a:lnTo>
                <a:lnTo>
                  <a:pt x="151410" y="147356"/>
                </a:lnTo>
                <a:lnTo>
                  <a:pt x="156171" y="147880"/>
                </a:lnTo>
                <a:lnTo>
                  <a:pt x="160933" y="148229"/>
                </a:lnTo>
                <a:lnTo>
                  <a:pt x="165696" y="148462"/>
                </a:lnTo>
                <a:lnTo>
                  <a:pt x="175220" y="148721"/>
                </a:lnTo>
                <a:lnTo>
                  <a:pt x="193378" y="148901"/>
                </a:lnTo>
                <a:lnTo>
                  <a:pt x="215370" y="148926"/>
                </a:lnTo>
                <a:lnTo>
                  <a:pt x="217862" y="148133"/>
                </a:lnTo>
                <a:lnTo>
                  <a:pt x="224367" y="144018"/>
                </a:lnTo>
                <a:lnTo>
                  <a:pt x="226167" y="142777"/>
                </a:lnTo>
                <a:lnTo>
                  <a:pt x="229084" y="142226"/>
                </a:lnTo>
                <a:lnTo>
                  <a:pt x="234751" y="1417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5"/>
          <p:cNvSpPr/>
          <p:nvPr/>
        </p:nvSpPr>
        <p:spPr>
          <a:xfrm>
            <a:off x="4386262" y="1800225"/>
            <a:ext cx="150019" cy="114298"/>
          </a:xfrm>
          <a:custGeom>
            <a:avLst/>
            <a:gdLst/>
            <a:ahLst/>
            <a:cxnLst/>
            <a:rect l="0" t="0" r="0" b="0"/>
            <a:pathLst>
              <a:path w="150019" h="114298">
                <a:moveTo>
                  <a:pt x="21431" y="7143"/>
                </a:moveTo>
                <a:lnTo>
                  <a:pt x="21431" y="294"/>
                </a:lnTo>
                <a:lnTo>
                  <a:pt x="17639" y="87"/>
                </a:lnTo>
                <a:lnTo>
                  <a:pt x="14290" y="0"/>
                </a:lnTo>
                <a:lnTo>
                  <a:pt x="14288" y="3792"/>
                </a:lnTo>
                <a:lnTo>
                  <a:pt x="13495" y="5703"/>
                </a:lnTo>
                <a:lnTo>
                  <a:pt x="12171" y="7771"/>
                </a:lnTo>
                <a:lnTo>
                  <a:pt x="10495" y="9943"/>
                </a:lnTo>
                <a:lnTo>
                  <a:pt x="9378" y="12184"/>
                </a:lnTo>
                <a:lnTo>
                  <a:pt x="8634" y="14473"/>
                </a:lnTo>
                <a:lnTo>
                  <a:pt x="8137" y="16792"/>
                </a:lnTo>
                <a:lnTo>
                  <a:pt x="7806" y="19132"/>
                </a:lnTo>
                <a:lnTo>
                  <a:pt x="7586" y="21486"/>
                </a:lnTo>
                <a:lnTo>
                  <a:pt x="7438" y="23849"/>
                </a:lnTo>
                <a:lnTo>
                  <a:pt x="7275" y="30708"/>
                </a:lnTo>
                <a:lnTo>
                  <a:pt x="7144" y="80960"/>
                </a:lnTo>
                <a:lnTo>
                  <a:pt x="7938" y="83342"/>
                </a:lnTo>
                <a:lnTo>
                  <a:pt x="9261" y="85724"/>
                </a:lnTo>
                <a:lnTo>
                  <a:pt x="10936" y="88105"/>
                </a:lnTo>
                <a:lnTo>
                  <a:pt x="12054" y="90486"/>
                </a:lnTo>
                <a:lnTo>
                  <a:pt x="12798" y="92868"/>
                </a:lnTo>
                <a:lnTo>
                  <a:pt x="13295" y="95249"/>
                </a:lnTo>
                <a:lnTo>
                  <a:pt x="14419" y="97631"/>
                </a:lnTo>
                <a:lnTo>
                  <a:pt x="15963" y="100012"/>
                </a:lnTo>
                <a:lnTo>
                  <a:pt x="17786" y="102393"/>
                </a:lnTo>
                <a:lnTo>
                  <a:pt x="19795" y="103981"/>
                </a:lnTo>
                <a:lnTo>
                  <a:pt x="21928" y="105039"/>
                </a:lnTo>
                <a:lnTo>
                  <a:pt x="24144" y="105745"/>
                </a:lnTo>
                <a:lnTo>
                  <a:pt x="27208" y="106215"/>
                </a:lnTo>
                <a:lnTo>
                  <a:pt x="30839" y="106528"/>
                </a:lnTo>
                <a:lnTo>
                  <a:pt x="34847" y="106738"/>
                </a:lnTo>
                <a:lnTo>
                  <a:pt x="38313" y="107671"/>
                </a:lnTo>
                <a:lnTo>
                  <a:pt x="41417" y="109087"/>
                </a:lnTo>
                <a:lnTo>
                  <a:pt x="44279" y="110824"/>
                </a:lnTo>
                <a:lnTo>
                  <a:pt x="46982" y="111983"/>
                </a:lnTo>
                <a:lnTo>
                  <a:pt x="49578" y="112755"/>
                </a:lnTo>
                <a:lnTo>
                  <a:pt x="52102" y="113270"/>
                </a:lnTo>
                <a:lnTo>
                  <a:pt x="54578" y="113613"/>
                </a:lnTo>
                <a:lnTo>
                  <a:pt x="57023" y="113842"/>
                </a:lnTo>
                <a:lnTo>
                  <a:pt x="59447" y="113994"/>
                </a:lnTo>
                <a:lnTo>
                  <a:pt x="66373" y="114164"/>
                </a:lnTo>
                <a:lnTo>
                  <a:pt x="101313" y="114297"/>
                </a:lnTo>
                <a:lnTo>
                  <a:pt x="104055" y="113504"/>
                </a:lnTo>
                <a:lnTo>
                  <a:pt x="106676" y="112182"/>
                </a:lnTo>
                <a:lnTo>
                  <a:pt x="109217" y="110507"/>
                </a:lnTo>
                <a:lnTo>
                  <a:pt x="111705" y="109390"/>
                </a:lnTo>
                <a:lnTo>
                  <a:pt x="114158" y="108645"/>
                </a:lnTo>
                <a:lnTo>
                  <a:pt x="116587" y="108149"/>
                </a:lnTo>
                <a:lnTo>
                  <a:pt x="118999" y="107024"/>
                </a:lnTo>
                <a:lnTo>
                  <a:pt x="121402" y="105480"/>
                </a:lnTo>
                <a:lnTo>
                  <a:pt x="123797" y="103658"/>
                </a:lnTo>
                <a:lnTo>
                  <a:pt x="126981" y="101649"/>
                </a:lnTo>
                <a:lnTo>
                  <a:pt x="130692" y="99516"/>
                </a:lnTo>
                <a:lnTo>
                  <a:pt x="134753" y="97300"/>
                </a:lnTo>
                <a:lnTo>
                  <a:pt x="137460" y="95029"/>
                </a:lnTo>
                <a:lnTo>
                  <a:pt x="139265" y="92721"/>
                </a:lnTo>
                <a:lnTo>
                  <a:pt x="140469" y="90389"/>
                </a:lnTo>
                <a:lnTo>
                  <a:pt x="142065" y="88040"/>
                </a:lnTo>
                <a:lnTo>
                  <a:pt x="143922" y="85681"/>
                </a:lnTo>
                <a:lnTo>
                  <a:pt x="145955" y="83314"/>
                </a:lnTo>
                <a:lnTo>
                  <a:pt x="147309" y="80943"/>
                </a:lnTo>
                <a:lnTo>
                  <a:pt x="148212" y="78568"/>
                </a:lnTo>
                <a:lnTo>
                  <a:pt x="148815" y="76191"/>
                </a:lnTo>
                <a:lnTo>
                  <a:pt x="149216" y="73812"/>
                </a:lnTo>
                <a:lnTo>
                  <a:pt x="149484" y="71433"/>
                </a:lnTo>
                <a:lnTo>
                  <a:pt x="149662" y="69053"/>
                </a:lnTo>
                <a:lnTo>
                  <a:pt x="149781" y="66673"/>
                </a:lnTo>
                <a:lnTo>
                  <a:pt x="149913" y="61911"/>
                </a:lnTo>
                <a:lnTo>
                  <a:pt x="150016" y="40481"/>
                </a:lnTo>
                <a:lnTo>
                  <a:pt x="150018" y="29545"/>
                </a:lnTo>
                <a:lnTo>
                  <a:pt x="149224" y="26840"/>
                </a:lnTo>
                <a:lnTo>
                  <a:pt x="147902" y="25037"/>
                </a:lnTo>
                <a:lnTo>
                  <a:pt x="144316" y="22240"/>
                </a:lnTo>
                <a:lnTo>
                  <a:pt x="142248" y="20383"/>
                </a:lnTo>
                <a:lnTo>
                  <a:pt x="137834" y="16202"/>
                </a:lnTo>
                <a:lnTo>
                  <a:pt x="133226" y="11699"/>
                </a:lnTo>
                <a:lnTo>
                  <a:pt x="130093" y="9387"/>
                </a:lnTo>
                <a:lnTo>
                  <a:pt x="126416" y="7051"/>
                </a:lnTo>
                <a:lnTo>
                  <a:pt x="116693" y="1392"/>
                </a:lnTo>
                <a:lnTo>
                  <a:pt x="114308" y="928"/>
                </a:lnTo>
                <a:lnTo>
                  <a:pt x="111130" y="619"/>
                </a:lnTo>
                <a:lnTo>
                  <a:pt x="107424" y="412"/>
                </a:lnTo>
                <a:lnTo>
                  <a:pt x="99073" y="183"/>
                </a:lnTo>
                <a:lnTo>
                  <a:pt x="52371" y="3"/>
                </a:lnTo>
                <a:lnTo>
                  <a:pt x="48408" y="795"/>
                </a:lnTo>
                <a:lnTo>
                  <a:pt x="44972" y="2118"/>
                </a:lnTo>
                <a:lnTo>
                  <a:pt x="41887" y="3793"/>
                </a:lnTo>
                <a:lnTo>
                  <a:pt x="38244" y="4910"/>
                </a:lnTo>
                <a:lnTo>
                  <a:pt x="34227" y="5654"/>
                </a:lnTo>
                <a:lnTo>
                  <a:pt x="29962" y="6150"/>
                </a:lnTo>
                <a:lnTo>
                  <a:pt x="25531" y="6481"/>
                </a:lnTo>
                <a:lnTo>
                  <a:pt x="20989" y="6702"/>
                </a:lnTo>
                <a:lnTo>
                  <a:pt x="16374" y="6849"/>
                </a:lnTo>
                <a:lnTo>
                  <a:pt x="13297" y="7741"/>
                </a:lnTo>
                <a:lnTo>
                  <a:pt x="11246" y="9129"/>
                </a:lnTo>
                <a:lnTo>
                  <a:pt x="9879" y="10848"/>
                </a:lnTo>
                <a:lnTo>
                  <a:pt x="8173" y="11995"/>
                </a:lnTo>
                <a:lnTo>
                  <a:pt x="4162" y="13268"/>
                </a:lnTo>
                <a:lnTo>
                  <a:pt x="32" y="14279"/>
                </a:lnTo>
                <a:lnTo>
                  <a:pt x="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6"/>
          <p:cNvSpPr/>
          <p:nvPr/>
        </p:nvSpPr>
        <p:spPr>
          <a:xfrm>
            <a:off x="6908006" y="1707356"/>
            <a:ext cx="161195" cy="371476"/>
          </a:xfrm>
          <a:custGeom>
            <a:avLst/>
            <a:gdLst/>
            <a:ahLst/>
            <a:cxnLst/>
            <a:rect l="0" t="0" r="0" b="0"/>
            <a:pathLst>
              <a:path w="161195" h="371476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151" y="10849"/>
                </a:lnTo>
                <a:lnTo>
                  <a:pt x="8069" y="11995"/>
                </a:lnTo>
                <a:lnTo>
                  <a:pt x="10936" y="12759"/>
                </a:lnTo>
                <a:lnTo>
                  <a:pt x="14435" y="13269"/>
                </a:lnTo>
                <a:lnTo>
                  <a:pt x="17560" y="13608"/>
                </a:lnTo>
                <a:lnTo>
                  <a:pt x="20438" y="13834"/>
                </a:lnTo>
                <a:lnTo>
                  <a:pt x="23150" y="13985"/>
                </a:lnTo>
                <a:lnTo>
                  <a:pt x="26546" y="14880"/>
                </a:lnTo>
                <a:lnTo>
                  <a:pt x="30397" y="16270"/>
                </a:lnTo>
                <a:lnTo>
                  <a:pt x="34552" y="17990"/>
                </a:lnTo>
                <a:lnTo>
                  <a:pt x="38910" y="19137"/>
                </a:lnTo>
                <a:lnTo>
                  <a:pt x="43403" y="19902"/>
                </a:lnTo>
                <a:lnTo>
                  <a:pt x="47985" y="20412"/>
                </a:lnTo>
                <a:lnTo>
                  <a:pt x="51834" y="21545"/>
                </a:lnTo>
                <a:lnTo>
                  <a:pt x="55193" y="23095"/>
                </a:lnTo>
                <a:lnTo>
                  <a:pt x="58226" y="24921"/>
                </a:lnTo>
                <a:lnTo>
                  <a:pt x="61836" y="26933"/>
                </a:lnTo>
                <a:lnTo>
                  <a:pt x="70081" y="31285"/>
                </a:lnTo>
                <a:lnTo>
                  <a:pt x="83647" y="38197"/>
                </a:lnTo>
                <a:lnTo>
                  <a:pt x="87515" y="40546"/>
                </a:lnTo>
                <a:lnTo>
                  <a:pt x="90886" y="42905"/>
                </a:lnTo>
                <a:lnTo>
                  <a:pt x="93929" y="45272"/>
                </a:lnTo>
                <a:lnTo>
                  <a:pt x="97544" y="47644"/>
                </a:lnTo>
                <a:lnTo>
                  <a:pt x="101542" y="50019"/>
                </a:lnTo>
                <a:lnTo>
                  <a:pt x="105794" y="52396"/>
                </a:lnTo>
                <a:lnTo>
                  <a:pt x="109423" y="54774"/>
                </a:lnTo>
                <a:lnTo>
                  <a:pt x="112636" y="57154"/>
                </a:lnTo>
                <a:lnTo>
                  <a:pt x="115572" y="59534"/>
                </a:lnTo>
                <a:lnTo>
                  <a:pt x="119117" y="62708"/>
                </a:lnTo>
                <a:lnTo>
                  <a:pt x="127289" y="70468"/>
                </a:lnTo>
                <a:lnTo>
                  <a:pt x="130896" y="74760"/>
                </a:lnTo>
                <a:lnTo>
                  <a:pt x="134095" y="79208"/>
                </a:lnTo>
                <a:lnTo>
                  <a:pt x="137022" y="83762"/>
                </a:lnTo>
                <a:lnTo>
                  <a:pt x="139766" y="87591"/>
                </a:lnTo>
                <a:lnTo>
                  <a:pt x="142390" y="90938"/>
                </a:lnTo>
                <a:lnTo>
                  <a:pt x="147422" y="97567"/>
                </a:lnTo>
                <a:lnTo>
                  <a:pt x="152304" y="105805"/>
                </a:lnTo>
                <a:lnTo>
                  <a:pt x="155003" y="116874"/>
                </a:lnTo>
                <a:lnTo>
                  <a:pt x="155723" y="123160"/>
                </a:lnTo>
                <a:lnTo>
                  <a:pt x="156523" y="134377"/>
                </a:lnTo>
                <a:lnTo>
                  <a:pt x="157672" y="144654"/>
                </a:lnTo>
                <a:lnTo>
                  <a:pt x="160829" y="154514"/>
                </a:lnTo>
                <a:lnTo>
                  <a:pt x="161194" y="160159"/>
                </a:lnTo>
                <a:lnTo>
                  <a:pt x="160644" y="166304"/>
                </a:lnTo>
                <a:lnTo>
                  <a:pt x="159483" y="172782"/>
                </a:lnTo>
                <a:lnTo>
                  <a:pt x="158194" y="184213"/>
                </a:lnTo>
                <a:lnTo>
                  <a:pt x="156827" y="195378"/>
                </a:lnTo>
                <a:lnTo>
                  <a:pt x="155352" y="201690"/>
                </a:lnTo>
                <a:lnTo>
                  <a:pt x="153574" y="208278"/>
                </a:lnTo>
                <a:lnTo>
                  <a:pt x="150801" y="214258"/>
                </a:lnTo>
                <a:lnTo>
                  <a:pt x="147365" y="219833"/>
                </a:lnTo>
                <a:lnTo>
                  <a:pt x="143487" y="225136"/>
                </a:lnTo>
                <a:lnTo>
                  <a:pt x="140108" y="231053"/>
                </a:lnTo>
                <a:lnTo>
                  <a:pt x="137062" y="237379"/>
                </a:lnTo>
                <a:lnTo>
                  <a:pt x="134237" y="243978"/>
                </a:lnTo>
                <a:lnTo>
                  <a:pt x="128982" y="255543"/>
                </a:lnTo>
                <a:lnTo>
                  <a:pt x="126469" y="260849"/>
                </a:lnTo>
                <a:lnTo>
                  <a:pt x="122412" y="265975"/>
                </a:lnTo>
                <a:lnTo>
                  <a:pt x="117327" y="270979"/>
                </a:lnTo>
                <a:lnTo>
                  <a:pt x="111556" y="275902"/>
                </a:lnTo>
                <a:lnTo>
                  <a:pt x="106914" y="280772"/>
                </a:lnTo>
                <a:lnTo>
                  <a:pt x="103026" y="285607"/>
                </a:lnTo>
                <a:lnTo>
                  <a:pt x="99640" y="290417"/>
                </a:lnTo>
                <a:lnTo>
                  <a:pt x="95795" y="295211"/>
                </a:lnTo>
                <a:lnTo>
                  <a:pt x="91645" y="299995"/>
                </a:lnTo>
                <a:lnTo>
                  <a:pt x="87290" y="304771"/>
                </a:lnTo>
                <a:lnTo>
                  <a:pt x="78219" y="314312"/>
                </a:lnTo>
                <a:lnTo>
                  <a:pt x="73577" y="319079"/>
                </a:lnTo>
                <a:lnTo>
                  <a:pt x="69689" y="323844"/>
                </a:lnTo>
                <a:lnTo>
                  <a:pt x="66303" y="328609"/>
                </a:lnTo>
                <a:lnTo>
                  <a:pt x="63252" y="333372"/>
                </a:lnTo>
                <a:lnTo>
                  <a:pt x="59630" y="337342"/>
                </a:lnTo>
                <a:lnTo>
                  <a:pt x="55628" y="340782"/>
                </a:lnTo>
                <a:lnTo>
                  <a:pt x="51373" y="343869"/>
                </a:lnTo>
                <a:lnTo>
                  <a:pt x="47743" y="347515"/>
                </a:lnTo>
                <a:lnTo>
                  <a:pt x="44528" y="351533"/>
                </a:lnTo>
                <a:lnTo>
                  <a:pt x="41592" y="355799"/>
                </a:lnTo>
                <a:lnTo>
                  <a:pt x="38046" y="359437"/>
                </a:lnTo>
                <a:lnTo>
                  <a:pt x="34095" y="362656"/>
                </a:lnTo>
                <a:lnTo>
                  <a:pt x="29874" y="365595"/>
                </a:lnTo>
                <a:lnTo>
                  <a:pt x="26266" y="367555"/>
                </a:lnTo>
                <a:lnTo>
                  <a:pt x="23067" y="368862"/>
                </a:lnTo>
                <a:lnTo>
                  <a:pt x="16022" y="370959"/>
                </a:lnTo>
                <a:lnTo>
                  <a:pt x="11009" y="371322"/>
                </a:lnTo>
                <a:lnTo>
                  <a:pt x="7146" y="371475"/>
                </a:lnTo>
                <a:lnTo>
                  <a:pt x="7144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7"/>
          <p:cNvSpPr/>
          <p:nvPr/>
        </p:nvSpPr>
        <p:spPr>
          <a:xfrm>
            <a:off x="4572000" y="293608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0"/>
                </a:moveTo>
                <a:lnTo>
                  <a:pt x="45228" y="0"/>
                </a:lnTo>
                <a:lnTo>
                  <a:pt x="47614" y="794"/>
                </a:lnTo>
                <a:lnTo>
                  <a:pt x="49999" y="2116"/>
                </a:lnTo>
                <a:lnTo>
                  <a:pt x="52382" y="3792"/>
                </a:lnTo>
                <a:lnTo>
                  <a:pt x="55559" y="4909"/>
                </a:lnTo>
                <a:lnTo>
                  <a:pt x="59264" y="5654"/>
                </a:lnTo>
                <a:lnTo>
                  <a:pt x="63322" y="6151"/>
                </a:lnTo>
                <a:lnTo>
                  <a:pt x="66820" y="6482"/>
                </a:lnTo>
                <a:lnTo>
                  <a:pt x="69947" y="6702"/>
                </a:lnTo>
                <a:lnTo>
                  <a:pt x="72825" y="6849"/>
                </a:lnTo>
                <a:lnTo>
                  <a:pt x="78139" y="7013"/>
                </a:lnTo>
                <a:lnTo>
                  <a:pt x="90429" y="7126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8"/>
          <p:cNvSpPr/>
          <p:nvPr/>
        </p:nvSpPr>
        <p:spPr>
          <a:xfrm>
            <a:off x="4814887" y="2828925"/>
            <a:ext cx="42864" cy="228601"/>
          </a:xfrm>
          <a:custGeom>
            <a:avLst/>
            <a:gdLst/>
            <a:ahLst/>
            <a:cxnLst/>
            <a:rect l="0" t="0" r="0" b="0"/>
            <a:pathLst>
              <a:path w="42864" h="228601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2" y="10848"/>
                </a:lnTo>
                <a:lnTo>
                  <a:pt x="4910" y="12788"/>
                </a:lnTo>
                <a:lnTo>
                  <a:pt x="6151" y="17060"/>
                </a:lnTo>
                <a:lnTo>
                  <a:pt x="6850" y="23928"/>
                </a:lnTo>
                <a:lnTo>
                  <a:pt x="7057" y="30990"/>
                </a:lnTo>
                <a:lnTo>
                  <a:pt x="7141" y="58539"/>
                </a:lnTo>
                <a:lnTo>
                  <a:pt x="7936" y="62045"/>
                </a:lnTo>
                <a:lnTo>
                  <a:pt x="9259" y="65969"/>
                </a:lnTo>
                <a:lnTo>
                  <a:pt x="10935" y="70173"/>
                </a:lnTo>
                <a:lnTo>
                  <a:pt x="12053" y="74563"/>
                </a:lnTo>
                <a:lnTo>
                  <a:pt x="12798" y="79077"/>
                </a:lnTo>
                <a:lnTo>
                  <a:pt x="13294" y="83674"/>
                </a:lnTo>
                <a:lnTo>
                  <a:pt x="13625" y="87533"/>
                </a:lnTo>
                <a:lnTo>
                  <a:pt x="13993" y="93936"/>
                </a:lnTo>
                <a:lnTo>
                  <a:pt x="14157" y="101545"/>
                </a:lnTo>
                <a:lnTo>
                  <a:pt x="14285" y="147664"/>
                </a:lnTo>
                <a:lnTo>
                  <a:pt x="15080" y="152417"/>
                </a:lnTo>
                <a:lnTo>
                  <a:pt x="16403" y="157174"/>
                </a:lnTo>
                <a:lnTo>
                  <a:pt x="18079" y="161932"/>
                </a:lnTo>
                <a:lnTo>
                  <a:pt x="19197" y="165898"/>
                </a:lnTo>
                <a:lnTo>
                  <a:pt x="20438" y="172422"/>
                </a:lnTo>
                <a:lnTo>
                  <a:pt x="20769" y="176067"/>
                </a:lnTo>
                <a:lnTo>
                  <a:pt x="20990" y="180084"/>
                </a:lnTo>
                <a:lnTo>
                  <a:pt x="21300" y="191206"/>
                </a:lnTo>
                <a:lnTo>
                  <a:pt x="21406" y="202075"/>
                </a:lnTo>
                <a:lnTo>
                  <a:pt x="22208" y="203773"/>
                </a:lnTo>
                <a:lnTo>
                  <a:pt x="23537" y="204905"/>
                </a:lnTo>
                <a:lnTo>
                  <a:pt x="25216" y="205659"/>
                </a:lnTo>
                <a:lnTo>
                  <a:pt x="26336" y="206956"/>
                </a:lnTo>
                <a:lnTo>
                  <a:pt x="27082" y="208614"/>
                </a:lnTo>
                <a:lnTo>
                  <a:pt x="27911" y="212573"/>
                </a:lnTo>
                <a:lnTo>
                  <a:pt x="28280" y="216979"/>
                </a:lnTo>
                <a:lnTo>
                  <a:pt x="29172" y="218471"/>
                </a:lnTo>
                <a:lnTo>
                  <a:pt x="30561" y="219466"/>
                </a:lnTo>
                <a:lnTo>
                  <a:pt x="34700" y="221063"/>
                </a:lnTo>
                <a:lnTo>
                  <a:pt x="35039" y="221988"/>
                </a:lnTo>
                <a:lnTo>
                  <a:pt x="35417" y="225132"/>
                </a:lnTo>
                <a:lnTo>
                  <a:pt x="36311" y="226287"/>
                </a:lnTo>
                <a:lnTo>
                  <a:pt x="37701" y="227058"/>
                </a:lnTo>
                <a:lnTo>
                  <a:pt x="4286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9"/>
          <p:cNvSpPr/>
          <p:nvPr/>
        </p:nvSpPr>
        <p:spPr>
          <a:xfrm>
            <a:off x="4879277" y="2850364"/>
            <a:ext cx="178499" cy="228593"/>
          </a:xfrm>
          <a:custGeom>
            <a:avLst/>
            <a:gdLst/>
            <a:ahLst/>
            <a:cxnLst/>
            <a:rect l="0" t="0" r="0" b="0"/>
            <a:pathLst>
              <a:path w="178499" h="228593">
                <a:moveTo>
                  <a:pt x="28479" y="14279"/>
                </a:moveTo>
                <a:lnTo>
                  <a:pt x="34630" y="8128"/>
                </a:lnTo>
                <a:lnTo>
                  <a:pt x="37298" y="7577"/>
                </a:lnTo>
                <a:lnTo>
                  <a:pt x="39121" y="7430"/>
                </a:lnTo>
                <a:lnTo>
                  <a:pt x="41130" y="6538"/>
                </a:lnTo>
                <a:lnTo>
                  <a:pt x="45479" y="3430"/>
                </a:lnTo>
                <a:lnTo>
                  <a:pt x="47750" y="2284"/>
                </a:lnTo>
                <a:lnTo>
                  <a:pt x="52390" y="1010"/>
                </a:lnTo>
                <a:lnTo>
                  <a:pt x="57097" y="445"/>
                </a:lnTo>
                <a:lnTo>
                  <a:pt x="62629" y="193"/>
                </a:lnTo>
                <a:lnTo>
                  <a:pt x="79876" y="18"/>
                </a:lnTo>
                <a:lnTo>
                  <a:pt x="87716" y="0"/>
                </a:lnTo>
                <a:lnTo>
                  <a:pt x="90196" y="791"/>
                </a:lnTo>
                <a:lnTo>
                  <a:pt x="95067" y="3786"/>
                </a:lnTo>
                <a:lnTo>
                  <a:pt x="98271" y="4903"/>
                </a:lnTo>
                <a:lnTo>
                  <a:pt x="101994" y="5647"/>
                </a:lnTo>
                <a:lnTo>
                  <a:pt x="106064" y="6143"/>
                </a:lnTo>
                <a:lnTo>
                  <a:pt x="109571" y="7268"/>
                </a:lnTo>
                <a:lnTo>
                  <a:pt x="112703" y="8811"/>
                </a:lnTo>
                <a:lnTo>
                  <a:pt x="115585" y="10634"/>
                </a:lnTo>
                <a:lnTo>
                  <a:pt x="120903" y="14776"/>
                </a:lnTo>
                <a:lnTo>
                  <a:pt x="123433" y="16991"/>
                </a:lnTo>
                <a:lnTo>
                  <a:pt x="125119" y="19262"/>
                </a:lnTo>
                <a:lnTo>
                  <a:pt x="128286" y="26251"/>
                </a:lnTo>
                <a:lnTo>
                  <a:pt x="131839" y="30977"/>
                </a:lnTo>
                <a:lnTo>
                  <a:pt x="136065" y="35723"/>
                </a:lnTo>
                <a:lnTo>
                  <a:pt x="138303" y="38100"/>
                </a:lnTo>
                <a:lnTo>
                  <a:pt x="139794" y="41273"/>
                </a:lnTo>
                <a:lnTo>
                  <a:pt x="140790" y="44975"/>
                </a:lnTo>
                <a:lnTo>
                  <a:pt x="141452" y="49030"/>
                </a:lnTo>
                <a:lnTo>
                  <a:pt x="142189" y="55653"/>
                </a:lnTo>
                <a:lnTo>
                  <a:pt x="142517" y="61243"/>
                </a:lnTo>
                <a:lnTo>
                  <a:pt x="142662" y="66373"/>
                </a:lnTo>
                <a:lnTo>
                  <a:pt x="142744" y="77516"/>
                </a:lnTo>
                <a:lnTo>
                  <a:pt x="141962" y="81043"/>
                </a:lnTo>
                <a:lnTo>
                  <a:pt x="138976" y="87079"/>
                </a:lnTo>
                <a:lnTo>
                  <a:pt x="135003" y="94524"/>
                </a:lnTo>
                <a:lnTo>
                  <a:pt x="125986" y="112239"/>
                </a:lnTo>
                <a:lnTo>
                  <a:pt x="124439" y="116098"/>
                </a:lnTo>
                <a:lnTo>
                  <a:pt x="122721" y="122503"/>
                </a:lnTo>
                <a:lnTo>
                  <a:pt x="119841" y="127995"/>
                </a:lnTo>
                <a:lnTo>
                  <a:pt x="115916" y="133876"/>
                </a:lnTo>
                <a:lnTo>
                  <a:pt x="113758" y="137667"/>
                </a:lnTo>
                <a:lnTo>
                  <a:pt x="111525" y="141781"/>
                </a:lnTo>
                <a:lnTo>
                  <a:pt x="106928" y="148470"/>
                </a:lnTo>
                <a:lnTo>
                  <a:pt x="102239" y="154088"/>
                </a:lnTo>
                <a:lnTo>
                  <a:pt x="97509" y="159231"/>
                </a:lnTo>
                <a:lnTo>
                  <a:pt x="90383" y="166589"/>
                </a:lnTo>
                <a:lnTo>
                  <a:pt x="68960" y="188108"/>
                </a:lnTo>
                <a:lnTo>
                  <a:pt x="66579" y="189696"/>
                </a:lnTo>
                <a:lnTo>
                  <a:pt x="61816" y="191461"/>
                </a:lnTo>
                <a:lnTo>
                  <a:pt x="57054" y="194362"/>
                </a:lnTo>
                <a:lnTo>
                  <a:pt x="54673" y="196247"/>
                </a:lnTo>
                <a:lnTo>
                  <a:pt x="52291" y="197504"/>
                </a:lnTo>
                <a:lnTo>
                  <a:pt x="47529" y="198900"/>
                </a:lnTo>
                <a:lnTo>
                  <a:pt x="42766" y="199520"/>
                </a:lnTo>
                <a:lnTo>
                  <a:pt x="38004" y="199796"/>
                </a:lnTo>
                <a:lnTo>
                  <a:pt x="33241" y="199919"/>
                </a:lnTo>
                <a:lnTo>
                  <a:pt x="15602" y="200014"/>
                </a:lnTo>
                <a:lnTo>
                  <a:pt x="12702" y="197899"/>
                </a:lnTo>
                <a:lnTo>
                  <a:pt x="8164" y="193866"/>
                </a:lnTo>
                <a:lnTo>
                  <a:pt x="995" y="186809"/>
                </a:lnTo>
                <a:lnTo>
                  <a:pt x="631" y="185656"/>
                </a:lnTo>
                <a:lnTo>
                  <a:pt x="0" y="179673"/>
                </a:lnTo>
                <a:lnTo>
                  <a:pt x="2063" y="176952"/>
                </a:lnTo>
                <a:lnTo>
                  <a:pt x="3724" y="175116"/>
                </a:lnTo>
                <a:lnTo>
                  <a:pt x="4832" y="173097"/>
                </a:lnTo>
                <a:lnTo>
                  <a:pt x="6063" y="168738"/>
                </a:lnTo>
                <a:lnTo>
                  <a:pt x="7185" y="167258"/>
                </a:lnTo>
                <a:lnTo>
                  <a:pt x="8726" y="166272"/>
                </a:lnTo>
                <a:lnTo>
                  <a:pt x="10548" y="165613"/>
                </a:lnTo>
                <a:lnTo>
                  <a:pt x="14689" y="162766"/>
                </a:lnTo>
                <a:lnTo>
                  <a:pt x="16904" y="160895"/>
                </a:lnTo>
                <a:lnTo>
                  <a:pt x="19968" y="159648"/>
                </a:lnTo>
                <a:lnTo>
                  <a:pt x="23599" y="158817"/>
                </a:lnTo>
                <a:lnTo>
                  <a:pt x="27607" y="158263"/>
                </a:lnTo>
                <a:lnTo>
                  <a:pt x="31866" y="157893"/>
                </a:lnTo>
                <a:lnTo>
                  <a:pt x="36293" y="157647"/>
                </a:lnTo>
                <a:lnTo>
                  <a:pt x="40833" y="157483"/>
                </a:lnTo>
                <a:lnTo>
                  <a:pt x="44652" y="156579"/>
                </a:lnTo>
                <a:lnTo>
                  <a:pt x="47992" y="155184"/>
                </a:lnTo>
                <a:lnTo>
                  <a:pt x="51013" y="153459"/>
                </a:lnTo>
                <a:lnTo>
                  <a:pt x="54614" y="153103"/>
                </a:lnTo>
                <a:lnTo>
                  <a:pt x="58602" y="153660"/>
                </a:lnTo>
                <a:lnTo>
                  <a:pt x="62848" y="154825"/>
                </a:lnTo>
                <a:lnTo>
                  <a:pt x="66473" y="155601"/>
                </a:lnTo>
                <a:lnTo>
                  <a:pt x="69684" y="156119"/>
                </a:lnTo>
                <a:lnTo>
                  <a:pt x="72617" y="156464"/>
                </a:lnTo>
                <a:lnTo>
                  <a:pt x="76161" y="156694"/>
                </a:lnTo>
                <a:lnTo>
                  <a:pt x="80110" y="156847"/>
                </a:lnTo>
                <a:lnTo>
                  <a:pt x="84331" y="156950"/>
                </a:lnTo>
                <a:lnTo>
                  <a:pt x="87939" y="157812"/>
                </a:lnTo>
                <a:lnTo>
                  <a:pt x="91137" y="159180"/>
                </a:lnTo>
                <a:lnTo>
                  <a:pt x="94064" y="160886"/>
                </a:lnTo>
                <a:lnTo>
                  <a:pt x="97602" y="162817"/>
                </a:lnTo>
                <a:lnTo>
                  <a:pt x="105767" y="167080"/>
                </a:lnTo>
                <a:lnTo>
                  <a:pt x="109373" y="169327"/>
                </a:lnTo>
                <a:lnTo>
                  <a:pt x="112571" y="171620"/>
                </a:lnTo>
                <a:lnTo>
                  <a:pt x="115496" y="173942"/>
                </a:lnTo>
                <a:lnTo>
                  <a:pt x="120863" y="178638"/>
                </a:lnTo>
                <a:lnTo>
                  <a:pt x="123406" y="181002"/>
                </a:lnTo>
                <a:lnTo>
                  <a:pt x="126689" y="182578"/>
                </a:lnTo>
                <a:lnTo>
                  <a:pt x="130465" y="183628"/>
                </a:lnTo>
                <a:lnTo>
                  <a:pt x="134569" y="184329"/>
                </a:lnTo>
                <a:lnTo>
                  <a:pt x="138100" y="186383"/>
                </a:lnTo>
                <a:lnTo>
                  <a:pt x="141247" y="189340"/>
                </a:lnTo>
                <a:lnTo>
                  <a:pt x="148209" y="197908"/>
                </a:lnTo>
                <a:lnTo>
                  <a:pt x="153207" y="203184"/>
                </a:lnTo>
                <a:lnTo>
                  <a:pt x="169966" y="220057"/>
                </a:lnTo>
                <a:lnTo>
                  <a:pt x="171222" y="220521"/>
                </a:lnTo>
                <a:lnTo>
                  <a:pt x="174735" y="221036"/>
                </a:lnTo>
                <a:lnTo>
                  <a:pt x="175989" y="221967"/>
                </a:lnTo>
                <a:lnTo>
                  <a:pt x="176826" y="223382"/>
                </a:lnTo>
                <a:lnTo>
                  <a:pt x="178498" y="22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0"/>
          <p:cNvSpPr/>
          <p:nvPr/>
        </p:nvSpPr>
        <p:spPr>
          <a:xfrm>
            <a:off x="5107781" y="2893218"/>
            <a:ext cx="185738" cy="142876"/>
          </a:xfrm>
          <a:custGeom>
            <a:avLst/>
            <a:gdLst/>
            <a:ahLst/>
            <a:cxnLst/>
            <a:rect l="0" t="0" r="0" b="0"/>
            <a:pathLst>
              <a:path w="185738" h="142876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8819" y="14784"/>
                </a:lnTo>
                <a:lnTo>
                  <a:pt x="10642" y="17000"/>
                </a:lnTo>
                <a:lnTo>
                  <a:pt x="12651" y="18477"/>
                </a:lnTo>
                <a:lnTo>
                  <a:pt x="17000" y="20119"/>
                </a:lnTo>
                <a:lnTo>
                  <a:pt x="21578" y="22965"/>
                </a:lnTo>
                <a:lnTo>
                  <a:pt x="26259" y="26875"/>
                </a:lnTo>
                <a:lnTo>
                  <a:pt x="30985" y="31259"/>
                </a:lnTo>
                <a:lnTo>
                  <a:pt x="38109" y="38190"/>
                </a:lnTo>
                <a:lnTo>
                  <a:pt x="41281" y="40541"/>
                </a:lnTo>
                <a:lnTo>
                  <a:pt x="44983" y="42903"/>
                </a:lnTo>
                <a:lnTo>
                  <a:pt x="49039" y="45271"/>
                </a:lnTo>
                <a:lnTo>
                  <a:pt x="52536" y="48437"/>
                </a:lnTo>
                <a:lnTo>
                  <a:pt x="55661" y="52135"/>
                </a:lnTo>
                <a:lnTo>
                  <a:pt x="58539" y="56188"/>
                </a:lnTo>
                <a:lnTo>
                  <a:pt x="61251" y="59684"/>
                </a:lnTo>
                <a:lnTo>
                  <a:pt x="63853" y="62808"/>
                </a:lnTo>
                <a:lnTo>
                  <a:pt x="66381" y="65685"/>
                </a:lnTo>
                <a:lnTo>
                  <a:pt x="69654" y="68396"/>
                </a:lnTo>
                <a:lnTo>
                  <a:pt x="73423" y="70998"/>
                </a:lnTo>
                <a:lnTo>
                  <a:pt x="77524" y="73525"/>
                </a:lnTo>
                <a:lnTo>
                  <a:pt x="81051" y="76005"/>
                </a:lnTo>
                <a:lnTo>
                  <a:pt x="84197" y="78451"/>
                </a:lnTo>
                <a:lnTo>
                  <a:pt x="87087" y="80876"/>
                </a:lnTo>
                <a:lnTo>
                  <a:pt x="90602" y="83286"/>
                </a:lnTo>
                <a:lnTo>
                  <a:pt x="94532" y="85687"/>
                </a:lnTo>
                <a:lnTo>
                  <a:pt x="98740" y="88081"/>
                </a:lnTo>
                <a:lnTo>
                  <a:pt x="102339" y="90471"/>
                </a:lnTo>
                <a:lnTo>
                  <a:pt x="105532" y="92858"/>
                </a:lnTo>
                <a:lnTo>
                  <a:pt x="108455" y="95243"/>
                </a:lnTo>
                <a:lnTo>
                  <a:pt x="111197" y="97626"/>
                </a:lnTo>
                <a:lnTo>
                  <a:pt x="113819" y="100009"/>
                </a:lnTo>
                <a:lnTo>
                  <a:pt x="116360" y="102392"/>
                </a:lnTo>
                <a:lnTo>
                  <a:pt x="119642" y="104774"/>
                </a:lnTo>
                <a:lnTo>
                  <a:pt x="123418" y="107156"/>
                </a:lnTo>
                <a:lnTo>
                  <a:pt x="127522" y="109537"/>
                </a:lnTo>
                <a:lnTo>
                  <a:pt x="131052" y="111918"/>
                </a:lnTo>
                <a:lnTo>
                  <a:pt x="134199" y="114300"/>
                </a:lnTo>
                <a:lnTo>
                  <a:pt x="137091" y="116681"/>
                </a:lnTo>
                <a:lnTo>
                  <a:pt x="139813" y="119063"/>
                </a:lnTo>
                <a:lnTo>
                  <a:pt x="142421" y="121444"/>
                </a:lnTo>
                <a:lnTo>
                  <a:pt x="144953" y="123825"/>
                </a:lnTo>
                <a:lnTo>
                  <a:pt x="147436" y="125413"/>
                </a:lnTo>
                <a:lnTo>
                  <a:pt x="152310" y="127177"/>
                </a:lnTo>
                <a:lnTo>
                  <a:pt x="157123" y="130077"/>
                </a:lnTo>
                <a:lnTo>
                  <a:pt x="159517" y="131962"/>
                </a:lnTo>
                <a:lnTo>
                  <a:pt x="164294" y="134056"/>
                </a:lnTo>
                <a:lnTo>
                  <a:pt x="170037" y="135401"/>
                </a:lnTo>
                <a:lnTo>
                  <a:pt x="174824" y="139426"/>
                </a:lnTo>
                <a:lnTo>
                  <a:pt x="178263" y="142572"/>
                </a:lnTo>
                <a:lnTo>
                  <a:pt x="180563" y="142741"/>
                </a:lnTo>
                <a:lnTo>
                  <a:pt x="18573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1"/>
          <p:cNvSpPr/>
          <p:nvPr/>
        </p:nvSpPr>
        <p:spPr>
          <a:xfrm>
            <a:off x="5157787" y="2893218"/>
            <a:ext cx="85726" cy="114301"/>
          </a:xfrm>
          <a:custGeom>
            <a:avLst/>
            <a:gdLst/>
            <a:ahLst/>
            <a:cxnLst/>
            <a:rect l="0" t="0" r="0" b="0"/>
            <a:pathLst>
              <a:path w="85726" h="114301">
                <a:moveTo>
                  <a:pt x="85725" y="0"/>
                </a:moveTo>
                <a:lnTo>
                  <a:pt x="68933" y="16793"/>
                </a:lnTo>
                <a:lnTo>
                  <a:pt x="66592" y="19927"/>
                </a:lnTo>
                <a:lnTo>
                  <a:pt x="64239" y="23603"/>
                </a:lnTo>
                <a:lnTo>
                  <a:pt x="61876" y="27642"/>
                </a:lnTo>
                <a:lnTo>
                  <a:pt x="58713" y="31128"/>
                </a:lnTo>
                <a:lnTo>
                  <a:pt x="55017" y="34246"/>
                </a:lnTo>
                <a:lnTo>
                  <a:pt x="50965" y="37118"/>
                </a:lnTo>
                <a:lnTo>
                  <a:pt x="47471" y="40620"/>
                </a:lnTo>
                <a:lnTo>
                  <a:pt x="44347" y="44543"/>
                </a:lnTo>
                <a:lnTo>
                  <a:pt x="41471" y="48745"/>
                </a:lnTo>
                <a:lnTo>
                  <a:pt x="38760" y="52341"/>
                </a:lnTo>
                <a:lnTo>
                  <a:pt x="36159" y="55532"/>
                </a:lnTo>
                <a:lnTo>
                  <a:pt x="33631" y="58452"/>
                </a:lnTo>
                <a:lnTo>
                  <a:pt x="31152" y="61987"/>
                </a:lnTo>
                <a:lnTo>
                  <a:pt x="28705" y="65931"/>
                </a:lnTo>
                <a:lnTo>
                  <a:pt x="26281" y="70148"/>
                </a:lnTo>
                <a:lnTo>
                  <a:pt x="24664" y="73753"/>
                </a:lnTo>
                <a:lnTo>
                  <a:pt x="23587" y="76950"/>
                </a:lnTo>
                <a:lnTo>
                  <a:pt x="22868" y="79875"/>
                </a:lnTo>
                <a:lnTo>
                  <a:pt x="21596" y="82619"/>
                </a:lnTo>
                <a:lnTo>
                  <a:pt x="19953" y="85242"/>
                </a:lnTo>
                <a:lnTo>
                  <a:pt x="18065" y="87784"/>
                </a:lnTo>
                <a:lnTo>
                  <a:pt x="16012" y="90273"/>
                </a:lnTo>
                <a:lnTo>
                  <a:pt x="13850" y="92726"/>
                </a:lnTo>
                <a:lnTo>
                  <a:pt x="11614" y="95155"/>
                </a:lnTo>
                <a:lnTo>
                  <a:pt x="10124" y="97568"/>
                </a:lnTo>
                <a:lnTo>
                  <a:pt x="9131" y="99971"/>
                </a:lnTo>
                <a:lnTo>
                  <a:pt x="7536" y="105737"/>
                </a:lnTo>
                <a:lnTo>
                  <a:pt x="6612" y="106210"/>
                </a:lnTo>
                <a:lnTo>
                  <a:pt x="5202" y="106526"/>
                </a:lnTo>
                <a:lnTo>
                  <a:pt x="3468" y="106736"/>
                </a:lnTo>
                <a:lnTo>
                  <a:pt x="2312" y="107670"/>
                </a:lnTo>
                <a:lnTo>
                  <a:pt x="1541" y="109086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2"/>
          <p:cNvSpPr/>
          <p:nvPr/>
        </p:nvSpPr>
        <p:spPr>
          <a:xfrm>
            <a:off x="5350668" y="293608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17000" y="7144"/>
                </a:lnTo>
                <a:lnTo>
                  <a:pt x="20065" y="6350"/>
                </a:lnTo>
                <a:lnTo>
                  <a:pt x="23695" y="5027"/>
                </a:lnTo>
                <a:lnTo>
                  <a:pt x="27703" y="3351"/>
                </a:lnTo>
                <a:lnTo>
                  <a:pt x="31169" y="2234"/>
                </a:lnTo>
                <a:lnTo>
                  <a:pt x="34273" y="1489"/>
                </a:lnTo>
                <a:lnTo>
                  <a:pt x="37136" y="993"/>
                </a:lnTo>
                <a:lnTo>
                  <a:pt x="40633" y="662"/>
                </a:lnTo>
                <a:lnTo>
                  <a:pt x="44551" y="441"/>
                </a:lnTo>
                <a:lnTo>
                  <a:pt x="53138" y="196"/>
                </a:lnTo>
                <a:lnTo>
                  <a:pt x="88788" y="5"/>
                </a:lnTo>
                <a:lnTo>
                  <a:pt x="145159" y="0"/>
                </a:lnTo>
                <a:lnTo>
                  <a:pt x="147573" y="794"/>
                </a:lnTo>
                <a:lnTo>
                  <a:pt x="149976" y="2116"/>
                </a:lnTo>
                <a:lnTo>
                  <a:pt x="152371" y="3792"/>
                </a:lnTo>
                <a:lnTo>
                  <a:pt x="154763" y="4909"/>
                </a:lnTo>
                <a:lnTo>
                  <a:pt x="157150" y="5654"/>
                </a:lnTo>
                <a:lnTo>
                  <a:pt x="163888" y="7056"/>
                </a:lnTo>
                <a:lnTo>
                  <a:pt x="166237" y="7105"/>
                </a:lnTo>
                <a:lnTo>
                  <a:pt x="17145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3"/>
          <p:cNvSpPr/>
          <p:nvPr/>
        </p:nvSpPr>
        <p:spPr>
          <a:xfrm>
            <a:off x="5572125" y="2850356"/>
            <a:ext cx="28576" cy="207170"/>
          </a:xfrm>
          <a:custGeom>
            <a:avLst/>
            <a:gdLst/>
            <a:ahLst/>
            <a:cxnLst/>
            <a:rect l="0" t="0" r="0" b="0"/>
            <a:pathLst>
              <a:path w="28576" h="207170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3444"/>
                </a:lnTo>
                <a:lnTo>
                  <a:pt x="5654" y="16900"/>
                </a:lnTo>
                <a:lnTo>
                  <a:pt x="6150" y="20792"/>
                </a:lnTo>
                <a:lnTo>
                  <a:pt x="7275" y="24180"/>
                </a:lnTo>
                <a:lnTo>
                  <a:pt x="8819" y="27232"/>
                </a:lnTo>
                <a:lnTo>
                  <a:pt x="10641" y="30061"/>
                </a:lnTo>
                <a:lnTo>
                  <a:pt x="11857" y="33535"/>
                </a:lnTo>
                <a:lnTo>
                  <a:pt x="12667" y="37438"/>
                </a:lnTo>
                <a:lnTo>
                  <a:pt x="13207" y="41627"/>
                </a:lnTo>
                <a:lnTo>
                  <a:pt x="13567" y="46007"/>
                </a:lnTo>
                <a:lnTo>
                  <a:pt x="13807" y="50515"/>
                </a:lnTo>
                <a:lnTo>
                  <a:pt x="13967" y="55108"/>
                </a:lnTo>
                <a:lnTo>
                  <a:pt x="14867" y="58964"/>
                </a:lnTo>
                <a:lnTo>
                  <a:pt x="16262" y="62328"/>
                </a:lnTo>
                <a:lnTo>
                  <a:pt x="17985" y="65364"/>
                </a:lnTo>
                <a:lnTo>
                  <a:pt x="19133" y="68976"/>
                </a:lnTo>
                <a:lnTo>
                  <a:pt x="19899" y="72972"/>
                </a:lnTo>
                <a:lnTo>
                  <a:pt x="20409" y="77223"/>
                </a:lnTo>
                <a:lnTo>
                  <a:pt x="20750" y="81644"/>
                </a:lnTo>
                <a:lnTo>
                  <a:pt x="20977" y="86179"/>
                </a:lnTo>
                <a:lnTo>
                  <a:pt x="21128" y="90790"/>
                </a:lnTo>
                <a:lnTo>
                  <a:pt x="21391" y="117877"/>
                </a:lnTo>
                <a:lnTo>
                  <a:pt x="21431" y="196244"/>
                </a:lnTo>
                <a:lnTo>
                  <a:pt x="22225" y="197505"/>
                </a:lnTo>
                <a:lnTo>
                  <a:pt x="23548" y="198345"/>
                </a:lnTo>
                <a:lnTo>
                  <a:pt x="25223" y="198905"/>
                </a:lnTo>
                <a:lnTo>
                  <a:pt x="26341" y="200072"/>
                </a:lnTo>
                <a:lnTo>
                  <a:pt x="27085" y="201644"/>
                </a:lnTo>
                <a:lnTo>
                  <a:pt x="28575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4"/>
          <p:cNvSpPr/>
          <p:nvPr/>
        </p:nvSpPr>
        <p:spPr>
          <a:xfrm>
            <a:off x="5657850" y="2864643"/>
            <a:ext cx="135426" cy="163191"/>
          </a:xfrm>
          <a:custGeom>
            <a:avLst/>
            <a:gdLst/>
            <a:ahLst/>
            <a:cxnLst/>
            <a:rect l="0" t="0" r="0" b="0"/>
            <a:pathLst>
              <a:path w="135426" h="163191">
                <a:moveTo>
                  <a:pt x="21431" y="0"/>
                </a:moveTo>
                <a:lnTo>
                  <a:pt x="21431" y="10642"/>
                </a:lnTo>
                <a:lnTo>
                  <a:pt x="20637" y="12651"/>
                </a:lnTo>
                <a:lnTo>
                  <a:pt x="17639" y="17000"/>
                </a:lnTo>
                <a:lnTo>
                  <a:pt x="15776" y="21579"/>
                </a:lnTo>
                <a:lnTo>
                  <a:pt x="14949" y="26259"/>
                </a:lnTo>
                <a:lnTo>
                  <a:pt x="14581" y="30986"/>
                </a:lnTo>
                <a:lnTo>
                  <a:pt x="13690" y="34151"/>
                </a:lnTo>
                <a:lnTo>
                  <a:pt x="12301" y="37849"/>
                </a:lnTo>
                <a:lnTo>
                  <a:pt x="10582" y="41901"/>
                </a:lnTo>
                <a:lnTo>
                  <a:pt x="9436" y="45397"/>
                </a:lnTo>
                <a:lnTo>
                  <a:pt x="8671" y="48521"/>
                </a:lnTo>
                <a:lnTo>
                  <a:pt x="8162" y="51397"/>
                </a:lnTo>
                <a:lnTo>
                  <a:pt x="7029" y="54902"/>
                </a:lnTo>
                <a:lnTo>
                  <a:pt x="5479" y="58827"/>
                </a:lnTo>
                <a:lnTo>
                  <a:pt x="3653" y="63031"/>
                </a:lnTo>
                <a:lnTo>
                  <a:pt x="2435" y="66627"/>
                </a:lnTo>
                <a:lnTo>
                  <a:pt x="1623" y="69818"/>
                </a:lnTo>
                <a:lnTo>
                  <a:pt x="1082" y="72739"/>
                </a:lnTo>
                <a:lnTo>
                  <a:pt x="721" y="76274"/>
                </a:lnTo>
                <a:lnTo>
                  <a:pt x="480" y="80218"/>
                </a:lnTo>
                <a:lnTo>
                  <a:pt x="213" y="88040"/>
                </a:lnTo>
                <a:lnTo>
                  <a:pt x="63" y="96906"/>
                </a:lnTo>
                <a:lnTo>
                  <a:pt x="28" y="102072"/>
                </a:lnTo>
                <a:lnTo>
                  <a:pt x="812" y="105354"/>
                </a:lnTo>
                <a:lnTo>
                  <a:pt x="2128" y="109130"/>
                </a:lnTo>
                <a:lnTo>
                  <a:pt x="3800" y="113235"/>
                </a:lnTo>
                <a:lnTo>
                  <a:pt x="4915" y="116765"/>
                </a:lnTo>
                <a:lnTo>
                  <a:pt x="5658" y="119912"/>
                </a:lnTo>
                <a:lnTo>
                  <a:pt x="6153" y="122804"/>
                </a:lnTo>
                <a:lnTo>
                  <a:pt x="7277" y="125526"/>
                </a:lnTo>
                <a:lnTo>
                  <a:pt x="8820" y="128134"/>
                </a:lnTo>
                <a:lnTo>
                  <a:pt x="12651" y="133149"/>
                </a:lnTo>
                <a:lnTo>
                  <a:pt x="14784" y="135597"/>
                </a:lnTo>
                <a:lnTo>
                  <a:pt x="17000" y="138023"/>
                </a:lnTo>
                <a:lnTo>
                  <a:pt x="18477" y="140434"/>
                </a:lnTo>
                <a:lnTo>
                  <a:pt x="20118" y="145230"/>
                </a:lnTo>
                <a:lnTo>
                  <a:pt x="22143" y="147620"/>
                </a:lnTo>
                <a:lnTo>
                  <a:pt x="25081" y="150007"/>
                </a:lnTo>
                <a:lnTo>
                  <a:pt x="28626" y="152392"/>
                </a:lnTo>
                <a:lnTo>
                  <a:pt x="31784" y="153982"/>
                </a:lnTo>
                <a:lnTo>
                  <a:pt x="34683" y="155043"/>
                </a:lnTo>
                <a:lnTo>
                  <a:pt x="37410" y="155749"/>
                </a:lnTo>
                <a:lnTo>
                  <a:pt x="40814" y="157014"/>
                </a:lnTo>
                <a:lnTo>
                  <a:pt x="44672" y="158651"/>
                </a:lnTo>
                <a:lnTo>
                  <a:pt x="48831" y="160536"/>
                </a:lnTo>
                <a:lnTo>
                  <a:pt x="52398" y="161793"/>
                </a:lnTo>
                <a:lnTo>
                  <a:pt x="55569" y="162631"/>
                </a:lnTo>
                <a:lnTo>
                  <a:pt x="58477" y="163190"/>
                </a:lnTo>
                <a:lnTo>
                  <a:pt x="61210" y="162768"/>
                </a:lnTo>
                <a:lnTo>
                  <a:pt x="63825" y="161693"/>
                </a:lnTo>
                <a:lnTo>
                  <a:pt x="66363" y="160183"/>
                </a:lnTo>
                <a:lnTo>
                  <a:pt x="69641" y="159176"/>
                </a:lnTo>
                <a:lnTo>
                  <a:pt x="73415" y="158505"/>
                </a:lnTo>
                <a:lnTo>
                  <a:pt x="77518" y="158058"/>
                </a:lnTo>
                <a:lnTo>
                  <a:pt x="81047" y="157759"/>
                </a:lnTo>
                <a:lnTo>
                  <a:pt x="84194" y="157561"/>
                </a:lnTo>
                <a:lnTo>
                  <a:pt x="87085" y="157428"/>
                </a:lnTo>
                <a:lnTo>
                  <a:pt x="89807" y="156546"/>
                </a:lnTo>
                <a:lnTo>
                  <a:pt x="92415" y="155164"/>
                </a:lnTo>
                <a:lnTo>
                  <a:pt x="94947" y="153449"/>
                </a:lnTo>
                <a:lnTo>
                  <a:pt x="97430" y="152306"/>
                </a:lnTo>
                <a:lnTo>
                  <a:pt x="99878" y="151544"/>
                </a:lnTo>
                <a:lnTo>
                  <a:pt x="102304" y="151035"/>
                </a:lnTo>
                <a:lnTo>
                  <a:pt x="104715" y="149903"/>
                </a:lnTo>
                <a:lnTo>
                  <a:pt x="107116" y="148354"/>
                </a:lnTo>
                <a:lnTo>
                  <a:pt x="109510" y="146528"/>
                </a:lnTo>
                <a:lnTo>
                  <a:pt x="111900" y="144516"/>
                </a:lnTo>
                <a:lnTo>
                  <a:pt x="114288" y="142382"/>
                </a:lnTo>
                <a:lnTo>
                  <a:pt x="119057" y="137894"/>
                </a:lnTo>
                <a:lnTo>
                  <a:pt x="123822" y="133253"/>
                </a:lnTo>
                <a:lnTo>
                  <a:pt x="125410" y="130110"/>
                </a:lnTo>
                <a:lnTo>
                  <a:pt x="126469" y="126428"/>
                </a:lnTo>
                <a:lnTo>
                  <a:pt x="127175" y="122385"/>
                </a:lnTo>
                <a:lnTo>
                  <a:pt x="127646" y="118896"/>
                </a:lnTo>
                <a:lnTo>
                  <a:pt x="127960" y="115777"/>
                </a:lnTo>
                <a:lnTo>
                  <a:pt x="128169" y="112903"/>
                </a:lnTo>
                <a:lnTo>
                  <a:pt x="129102" y="110194"/>
                </a:lnTo>
                <a:lnTo>
                  <a:pt x="130518" y="107594"/>
                </a:lnTo>
                <a:lnTo>
                  <a:pt x="132256" y="105067"/>
                </a:lnTo>
                <a:lnTo>
                  <a:pt x="133414" y="101795"/>
                </a:lnTo>
                <a:lnTo>
                  <a:pt x="134186" y="98026"/>
                </a:lnTo>
                <a:lnTo>
                  <a:pt x="134701" y="93926"/>
                </a:lnTo>
                <a:lnTo>
                  <a:pt x="135044" y="89604"/>
                </a:lnTo>
                <a:lnTo>
                  <a:pt x="135273" y="85137"/>
                </a:lnTo>
                <a:lnTo>
                  <a:pt x="135425" y="80570"/>
                </a:lnTo>
                <a:lnTo>
                  <a:pt x="134734" y="76732"/>
                </a:lnTo>
                <a:lnTo>
                  <a:pt x="133479" y="73380"/>
                </a:lnTo>
                <a:lnTo>
                  <a:pt x="131848" y="70351"/>
                </a:lnTo>
                <a:lnTo>
                  <a:pt x="130761" y="66745"/>
                </a:lnTo>
                <a:lnTo>
                  <a:pt x="130037" y="62753"/>
                </a:lnTo>
                <a:lnTo>
                  <a:pt x="129553" y="58504"/>
                </a:lnTo>
                <a:lnTo>
                  <a:pt x="128437" y="54878"/>
                </a:lnTo>
                <a:lnTo>
                  <a:pt x="126900" y="51667"/>
                </a:lnTo>
                <a:lnTo>
                  <a:pt x="125081" y="48732"/>
                </a:lnTo>
                <a:lnTo>
                  <a:pt x="123075" y="45982"/>
                </a:lnTo>
                <a:lnTo>
                  <a:pt x="120944" y="43355"/>
                </a:lnTo>
                <a:lnTo>
                  <a:pt x="118729" y="40809"/>
                </a:lnTo>
                <a:lnTo>
                  <a:pt x="116459" y="37525"/>
                </a:lnTo>
                <a:lnTo>
                  <a:pt x="114151" y="33748"/>
                </a:lnTo>
                <a:lnTo>
                  <a:pt x="111819" y="29643"/>
                </a:lnTo>
                <a:lnTo>
                  <a:pt x="109472" y="26112"/>
                </a:lnTo>
                <a:lnTo>
                  <a:pt x="107112" y="22964"/>
                </a:lnTo>
                <a:lnTo>
                  <a:pt x="104745" y="20072"/>
                </a:lnTo>
                <a:lnTo>
                  <a:pt x="102374" y="17350"/>
                </a:lnTo>
                <a:lnTo>
                  <a:pt x="99999" y="14742"/>
                </a:lnTo>
                <a:lnTo>
                  <a:pt x="97622" y="12209"/>
                </a:lnTo>
                <a:lnTo>
                  <a:pt x="94450" y="10521"/>
                </a:lnTo>
                <a:lnTo>
                  <a:pt x="90748" y="9395"/>
                </a:lnTo>
                <a:lnTo>
                  <a:pt x="86692" y="8645"/>
                </a:lnTo>
                <a:lnTo>
                  <a:pt x="83195" y="8145"/>
                </a:lnTo>
                <a:lnTo>
                  <a:pt x="80069" y="7811"/>
                </a:lnTo>
                <a:lnTo>
                  <a:pt x="77192" y="7589"/>
                </a:lnTo>
                <a:lnTo>
                  <a:pt x="73686" y="7440"/>
                </a:lnTo>
                <a:lnTo>
                  <a:pt x="65558" y="7276"/>
                </a:lnTo>
                <a:lnTo>
                  <a:pt x="41794" y="7156"/>
                </a:lnTo>
                <a:lnTo>
                  <a:pt x="38181" y="7946"/>
                </a:lnTo>
                <a:lnTo>
                  <a:pt x="34185" y="9266"/>
                </a:lnTo>
                <a:lnTo>
                  <a:pt x="23950" y="13296"/>
                </a:lnTo>
                <a:lnTo>
                  <a:pt x="20434" y="15964"/>
                </a:lnTo>
                <a:lnTo>
                  <a:pt x="18385" y="17786"/>
                </a:lnTo>
                <a:lnTo>
                  <a:pt x="16225" y="19001"/>
                </a:lnTo>
                <a:lnTo>
                  <a:pt x="13992" y="19811"/>
                </a:lnTo>
                <a:lnTo>
                  <a:pt x="11709" y="20352"/>
                </a:lnTo>
                <a:lnTo>
                  <a:pt x="10187" y="21505"/>
                </a:lnTo>
                <a:lnTo>
                  <a:pt x="9173" y="23068"/>
                </a:lnTo>
                <a:lnTo>
                  <a:pt x="8496" y="24904"/>
                </a:lnTo>
                <a:lnTo>
                  <a:pt x="5628" y="29060"/>
                </a:lnTo>
                <a:lnTo>
                  <a:pt x="0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5"/>
          <p:cNvSpPr/>
          <p:nvPr/>
        </p:nvSpPr>
        <p:spPr>
          <a:xfrm>
            <a:off x="5822156" y="2921796"/>
            <a:ext cx="178594" cy="307171"/>
          </a:xfrm>
          <a:custGeom>
            <a:avLst/>
            <a:gdLst/>
            <a:ahLst/>
            <a:cxnLst/>
            <a:rect l="0" t="0" r="0" b="0"/>
            <a:pathLst>
              <a:path w="178594" h="307171">
                <a:moveTo>
                  <a:pt x="7144" y="14285"/>
                </a:moveTo>
                <a:lnTo>
                  <a:pt x="13294" y="14285"/>
                </a:lnTo>
                <a:lnTo>
                  <a:pt x="13625" y="15079"/>
                </a:lnTo>
                <a:lnTo>
                  <a:pt x="13993" y="18077"/>
                </a:lnTo>
                <a:lnTo>
                  <a:pt x="14885" y="19194"/>
                </a:lnTo>
                <a:lnTo>
                  <a:pt x="16273" y="19939"/>
                </a:lnTo>
                <a:lnTo>
                  <a:pt x="17992" y="20436"/>
                </a:lnTo>
                <a:lnTo>
                  <a:pt x="19139" y="21560"/>
                </a:lnTo>
                <a:lnTo>
                  <a:pt x="19903" y="23104"/>
                </a:lnTo>
                <a:lnTo>
                  <a:pt x="20752" y="26936"/>
                </a:lnTo>
                <a:lnTo>
                  <a:pt x="21129" y="31284"/>
                </a:lnTo>
                <a:lnTo>
                  <a:pt x="22024" y="33555"/>
                </a:lnTo>
                <a:lnTo>
                  <a:pt x="26281" y="40544"/>
                </a:lnTo>
                <a:lnTo>
                  <a:pt x="28689" y="47642"/>
                </a:lnTo>
                <a:lnTo>
                  <a:pt x="33283" y="54772"/>
                </a:lnTo>
                <a:lnTo>
                  <a:pt x="35791" y="61911"/>
                </a:lnTo>
                <a:lnTo>
                  <a:pt x="41208" y="69054"/>
                </a:lnTo>
                <a:lnTo>
                  <a:pt x="45566" y="73816"/>
                </a:lnTo>
                <a:lnTo>
                  <a:pt x="50149" y="80695"/>
                </a:lnTo>
                <a:lnTo>
                  <a:pt x="52483" y="84752"/>
                </a:lnTo>
                <a:lnTo>
                  <a:pt x="54832" y="87457"/>
                </a:lnTo>
                <a:lnTo>
                  <a:pt x="57192" y="89260"/>
                </a:lnTo>
                <a:lnTo>
                  <a:pt x="61931" y="92057"/>
                </a:lnTo>
                <a:lnTo>
                  <a:pt x="66683" y="95946"/>
                </a:lnTo>
                <a:lnTo>
                  <a:pt x="69062" y="97301"/>
                </a:lnTo>
                <a:lnTo>
                  <a:pt x="73821" y="98806"/>
                </a:lnTo>
                <a:lnTo>
                  <a:pt x="78582" y="101591"/>
                </a:lnTo>
                <a:lnTo>
                  <a:pt x="80963" y="103445"/>
                </a:lnTo>
                <a:lnTo>
                  <a:pt x="85725" y="105506"/>
                </a:lnTo>
                <a:lnTo>
                  <a:pt x="90487" y="106421"/>
                </a:lnTo>
                <a:lnTo>
                  <a:pt x="95250" y="106828"/>
                </a:lnTo>
                <a:lnTo>
                  <a:pt x="100012" y="107009"/>
                </a:lnTo>
                <a:lnTo>
                  <a:pt x="109537" y="107125"/>
                </a:lnTo>
                <a:lnTo>
                  <a:pt x="111125" y="106341"/>
                </a:lnTo>
                <a:lnTo>
                  <a:pt x="112183" y="105024"/>
                </a:lnTo>
                <a:lnTo>
                  <a:pt x="112889" y="103353"/>
                </a:lnTo>
                <a:lnTo>
                  <a:pt x="117674" y="97208"/>
                </a:lnTo>
                <a:lnTo>
                  <a:pt x="119724" y="95761"/>
                </a:lnTo>
                <a:lnTo>
                  <a:pt x="124119" y="94153"/>
                </a:lnTo>
                <a:lnTo>
                  <a:pt x="126402" y="92136"/>
                </a:lnTo>
                <a:lnTo>
                  <a:pt x="131056" y="85663"/>
                </a:lnTo>
                <a:lnTo>
                  <a:pt x="133653" y="79610"/>
                </a:lnTo>
                <a:lnTo>
                  <a:pt x="134346" y="76885"/>
                </a:lnTo>
                <a:lnTo>
                  <a:pt x="137232" y="71740"/>
                </a:lnTo>
                <a:lnTo>
                  <a:pt x="139113" y="69258"/>
                </a:lnTo>
                <a:lnTo>
                  <a:pt x="141203" y="64382"/>
                </a:lnTo>
                <a:lnTo>
                  <a:pt x="142379" y="57174"/>
                </a:lnTo>
                <a:lnTo>
                  <a:pt x="142777" y="47628"/>
                </a:lnTo>
                <a:lnTo>
                  <a:pt x="142875" y="0"/>
                </a:lnTo>
                <a:lnTo>
                  <a:pt x="142875" y="16790"/>
                </a:lnTo>
                <a:lnTo>
                  <a:pt x="143669" y="19130"/>
                </a:lnTo>
                <a:lnTo>
                  <a:pt x="146667" y="23847"/>
                </a:lnTo>
                <a:lnTo>
                  <a:pt x="148529" y="30705"/>
                </a:lnTo>
                <a:lnTo>
                  <a:pt x="149026" y="34757"/>
                </a:lnTo>
                <a:lnTo>
                  <a:pt x="150150" y="38252"/>
                </a:lnTo>
                <a:lnTo>
                  <a:pt x="155526" y="47756"/>
                </a:lnTo>
                <a:lnTo>
                  <a:pt x="159875" y="55884"/>
                </a:lnTo>
                <a:lnTo>
                  <a:pt x="162336" y="64788"/>
                </a:lnTo>
                <a:lnTo>
                  <a:pt x="164225" y="74037"/>
                </a:lnTo>
                <a:lnTo>
                  <a:pt x="167710" y="83439"/>
                </a:lnTo>
                <a:lnTo>
                  <a:pt x="171904" y="92910"/>
                </a:lnTo>
                <a:lnTo>
                  <a:pt x="175620" y="102410"/>
                </a:lnTo>
                <a:lnTo>
                  <a:pt x="177272" y="111925"/>
                </a:lnTo>
                <a:lnTo>
                  <a:pt x="178006" y="121445"/>
                </a:lnTo>
                <a:lnTo>
                  <a:pt x="178333" y="130968"/>
                </a:lnTo>
                <a:lnTo>
                  <a:pt x="178542" y="152133"/>
                </a:lnTo>
                <a:lnTo>
                  <a:pt x="178593" y="204698"/>
                </a:lnTo>
                <a:lnTo>
                  <a:pt x="176477" y="214271"/>
                </a:lnTo>
                <a:lnTo>
                  <a:pt x="172890" y="223818"/>
                </a:lnTo>
                <a:lnTo>
                  <a:pt x="168651" y="233352"/>
                </a:lnTo>
                <a:lnTo>
                  <a:pt x="166409" y="238911"/>
                </a:lnTo>
                <a:lnTo>
                  <a:pt x="161801" y="251437"/>
                </a:lnTo>
                <a:lnTo>
                  <a:pt x="158668" y="256524"/>
                </a:lnTo>
                <a:lnTo>
                  <a:pt x="154991" y="260709"/>
                </a:lnTo>
                <a:lnTo>
                  <a:pt x="150952" y="264292"/>
                </a:lnTo>
                <a:lnTo>
                  <a:pt x="147466" y="268269"/>
                </a:lnTo>
                <a:lnTo>
                  <a:pt x="144348" y="272508"/>
                </a:lnTo>
                <a:lnTo>
                  <a:pt x="141476" y="276921"/>
                </a:lnTo>
                <a:lnTo>
                  <a:pt x="137973" y="280657"/>
                </a:lnTo>
                <a:lnTo>
                  <a:pt x="134051" y="283941"/>
                </a:lnTo>
                <a:lnTo>
                  <a:pt x="129849" y="286925"/>
                </a:lnTo>
                <a:lnTo>
                  <a:pt x="125459" y="289707"/>
                </a:lnTo>
                <a:lnTo>
                  <a:pt x="120945" y="292356"/>
                </a:lnTo>
                <a:lnTo>
                  <a:pt x="116350" y="294916"/>
                </a:lnTo>
                <a:lnTo>
                  <a:pt x="112491" y="296622"/>
                </a:lnTo>
                <a:lnTo>
                  <a:pt x="109126" y="297760"/>
                </a:lnTo>
                <a:lnTo>
                  <a:pt x="106088" y="298518"/>
                </a:lnTo>
                <a:lnTo>
                  <a:pt x="102475" y="299817"/>
                </a:lnTo>
                <a:lnTo>
                  <a:pt x="98479" y="301477"/>
                </a:lnTo>
                <a:lnTo>
                  <a:pt x="94228" y="303378"/>
                </a:lnTo>
                <a:lnTo>
                  <a:pt x="89806" y="304645"/>
                </a:lnTo>
                <a:lnTo>
                  <a:pt x="85271" y="305489"/>
                </a:lnTo>
                <a:lnTo>
                  <a:pt x="80660" y="306052"/>
                </a:lnTo>
                <a:lnTo>
                  <a:pt x="76792" y="306428"/>
                </a:lnTo>
                <a:lnTo>
                  <a:pt x="73419" y="306678"/>
                </a:lnTo>
                <a:lnTo>
                  <a:pt x="70377" y="306845"/>
                </a:lnTo>
                <a:lnTo>
                  <a:pt x="62765" y="307030"/>
                </a:lnTo>
                <a:lnTo>
                  <a:pt x="40810" y="307170"/>
                </a:lnTo>
                <a:lnTo>
                  <a:pt x="37525" y="306379"/>
                </a:lnTo>
                <a:lnTo>
                  <a:pt x="33748" y="305058"/>
                </a:lnTo>
                <a:lnTo>
                  <a:pt x="29643" y="303384"/>
                </a:lnTo>
                <a:lnTo>
                  <a:pt x="26112" y="302267"/>
                </a:lnTo>
                <a:lnTo>
                  <a:pt x="22964" y="301523"/>
                </a:lnTo>
                <a:lnTo>
                  <a:pt x="20071" y="301027"/>
                </a:lnTo>
                <a:lnTo>
                  <a:pt x="14741" y="298359"/>
                </a:lnTo>
                <a:lnTo>
                  <a:pt x="8644" y="293971"/>
                </a:lnTo>
                <a:lnTo>
                  <a:pt x="3796" y="289419"/>
                </a:lnTo>
                <a:lnTo>
                  <a:pt x="1124" y="286835"/>
                </a:lnTo>
                <a:lnTo>
                  <a:pt x="750" y="285679"/>
                </a:lnTo>
                <a:lnTo>
                  <a:pt x="0" y="2786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6"/>
          <p:cNvSpPr/>
          <p:nvPr/>
        </p:nvSpPr>
        <p:spPr>
          <a:xfrm>
            <a:off x="6157912" y="2914650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7143"/>
                </a:moveTo>
                <a:lnTo>
                  <a:pt x="3792" y="3351"/>
                </a:lnTo>
                <a:lnTo>
                  <a:pt x="5703" y="2234"/>
                </a:lnTo>
                <a:lnTo>
                  <a:pt x="7771" y="1489"/>
                </a:lnTo>
                <a:lnTo>
                  <a:pt x="9943" y="992"/>
                </a:lnTo>
                <a:lnTo>
                  <a:pt x="12185" y="662"/>
                </a:lnTo>
                <a:lnTo>
                  <a:pt x="14473" y="441"/>
                </a:lnTo>
                <a:lnTo>
                  <a:pt x="16793" y="294"/>
                </a:lnTo>
                <a:lnTo>
                  <a:pt x="23603" y="130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7"/>
          <p:cNvSpPr/>
          <p:nvPr/>
        </p:nvSpPr>
        <p:spPr>
          <a:xfrm>
            <a:off x="6165056" y="2978951"/>
            <a:ext cx="185738" cy="7137"/>
          </a:xfrm>
          <a:custGeom>
            <a:avLst/>
            <a:gdLst/>
            <a:ahLst/>
            <a:cxnLst/>
            <a:rect l="0" t="0" r="0" b="0"/>
            <a:pathLst>
              <a:path w="185738" h="7137">
                <a:moveTo>
                  <a:pt x="0" y="7136"/>
                </a:moveTo>
                <a:lnTo>
                  <a:pt x="134282" y="7136"/>
                </a:lnTo>
                <a:lnTo>
                  <a:pt x="137940" y="6342"/>
                </a:lnTo>
                <a:lnTo>
                  <a:pt x="141173" y="5019"/>
                </a:lnTo>
                <a:lnTo>
                  <a:pt x="144121" y="3344"/>
                </a:lnTo>
                <a:lnTo>
                  <a:pt x="146881" y="2226"/>
                </a:lnTo>
                <a:lnTo>
                  <a:pt x="149514" y="1482"/>
                </a:lnTo>
                <a:lnTo>
                  <a:pt x="152063" y="985"/>
                </a:lnTo>
                <a:lnTo>
                  <a:pt x="155351" y="654"/>
                </a:lnTo>
                <a:lnTo>
                  <a:pt x="159130" y="434"/>
                </a:lnTo>
                <a:lnTo>
                  <a:pt x="166768" y="188"/>
                </a:lnTo>
                <a:lnTo>
                  <a:pt x="176880" y="18"/>
                </a:lnTo>
                <a:lnTo>
                  <a:pt x="181878" y="0"/>
                </a:lnTo>
                <a:lnTo>
                  <a:pt x="183164" y="791"/>
                </a:lnTo>
                <a:lnTo>
                  <a:pt x="184022" y="2112"/>
                </a:lnTo>
                <a:lnTo>
                  <a:pt x="185737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8"/>
          <p:cNvSpPr/>
          <p:nvPr/>
        </p:nvSpPr>
        <p:spPr>
          <a:xfrm>
            <a:off x="6543969" y="2771775"/>
            <a:ext cx="178200" cy="242888"/>
          </a:xfrm>
          <a:custGeom>
            <a:avLst/>
            <a:gdLst/>
            <a:ahLst/>
            <a:cxnLst/>
            <a:rect l="0" t="0" r="0" b="0"/>
            <a:pathLst>
              <a:path w="178200" h="242888">
                <a:moveTo>
                  <a:pt x="171156" y="28575"/>
                </a:moveTo>
                <a:lnTo>
                  <a:pt x="171156" y="21725"/>
                </a:lnTo>
                <a:lnTo>
                  <a:pt x="166246" y="21489"/>
                </a:lnTo>
                <a:lnTo>
                  <a:pt x="162026" y="21434"/>
                </a:lnTo>
                <a:lnTo>
                  <a:pt x="160307" y="21433"/>
                </a:lnTo>
                <a:lnTo>
                  <a:pt x="158366" y="20639"/>
                </a:lnTo>
                <a:lnTo>
                  <a:pt x="154095" y="17639"/>
                </a:lnTo>
                <a:lnTo>
                  <a:pt x="149186" y="13689"/>
                </a:lnTo>
                <a:lnTo>
                  <a:pt x="146046" y="10582"/>
                </a:lnTo>
                <a:lnTo>
                  <a:pt x="144097" y="9436"/>
                </a:lnTo>
                <a:lnTo>
                  <a:pt x="139815" y="8162"/>
                </a:lnTo>
                <a:lnTo>
                  <a:pt x="136734" y="7445"/>
                </a:lnTo>
                <a:lnTo>
                  <a:pt x="132029" y="3440"/>
                </a:lnTo>
                <a:lnTo>
                  <a:pt x="129990" y="2293"/>
                </a:lnTo>
                <a:lnTo>
                  <a:pt x="125608" y="1019"/>
                </a:lnTo>
                <a:lnTo>
                  <a:pt x="121014" y="453"/>
                </a:lnTo>
                <a:lnTo>
                  <a:pt x="116327" y="201"/>
                </a:lnTo>
                <a:lnTo>
                  <a:pt x="111598" y="89"/>
                </a:lnTo>
                <a:lnTo>
                  <a:pt x="62612" y="0"/>
                </a:lnTo>
                <a:lnTo>
                  <a:pt x="59899" y="793"/>
                </a:lnTo>
                <a:lnTo>
                  <a:pt x="54769" y="3792"/>
                </a:lnTo>
                <a:lnTo>
                  <a:pt x="49843" y="5654"/>
                </a:lnTo>
                <a:lnTo>
                  <a:pt x="47418" y="6150"/>
                </a:lnTo>
                <a:lnTo>
                  <a:pt x="42607" y="8819"/>
                </a:lnTo>
                <a:lnTo>
                  <a:pt x="37823" y="12650"/>
                </a:lnTo>
                <a:lnTo>
                  <a:pt x="33051" y="16999"/>
                </a:lnTo>
                <a:lnTo>
                  <a:pt x="30667" y="18476"/>
                </a:lnTo>
                <a:lnTo>
                  <a:pt x="25902" y="20118"/>
                </a:lnTo>
                <a:lnTo>
                  <a:pt x="24313" y="21349"/>
                </a:lnTo>
                <a:lnTo>
                  <a:pt x="23254" y="22964"/>
                </a:lnTo>
                <a:lnTo>
                  <a:pt x="22548" y="24834"/>
                </a:lnTo>
                <a:lnTo>
                  <a:pt x="17763" y="31259"/>
                </a:lnTo>
                <a:lnTo>
                  <a:pt x="13552" y="35853"/>
                </a:lnTo>
                <a:lnTo>
                  <a:pt x="11317" y="38189"/>
                </a:lnTo>
                <a:lnTo>
                  <a:pt x="9828" y="40541"/>
                </a:lnTo>
                <a:lnTo>
                  <a:pt x="8173" y="45270"/>
                </a:lnTo>
                <a:lnTo>
                  <a:pt x="7241" y="52395"/>
                </a:lnTo>
                <a:lnTo>
                  <a:pt x="7024" y="59270"/>
                </a:lnTo>
                <a:lnTo>
                  <a:pt x="6860" y="74517"/>
                </a:lnTo>
                <a:lnTo>
                  <a:pt x="6062" y="76666"/>
                </a:lnTo>
                <a:lnTo>
                  <a:pt x="1196" y="83700"/>
                </a:lnTo>
                <a:lnTo>
                  <a:pt x="699" y="84375"/>
                </a:lnTo>
                <a:lnTo>
                  <a:pt x="147" y="87241"/>
                </a:lnTo>
                <a:lnTo>
                  <a:pt x="0" y="89117"/>
                </a:lnTo>
                <a:lnTo>
                  <a:pt x="695" y="90367"/>
                </a:lnTo>
                <a:lnTo>
                  <a:pt x="1953" y="91201"/>
                </a:lnTo>
                <a:lnTo>
                  <a:pt x="3585" y="91757"/>
                </a:lnTo>
                <a:lnTo>
                  <a:pt x="4673" y="92921"/>
                </a:lnTo>
                <a:lnTo>
                  <a:pt x="5399" y="94491"/>
                </a:lnTo>
                <a:lnTo>
                  <a:pt x="5883" y="96331"/>
                </a:lnTo>
                <a:lnTo>
                  <a:pt x="6998" y="97558"/>
                </a:lnTo>
                <a:lnTo>
                  <a:pt x="8536" y="98376"/>
                </a:lnTo>
                <a:lnTo>
                  <a:pt x="12361" y="99285"/>
                </a:lnTo>
                <a:lnTo>
                  <a:pt x="16708" y="99689"/>
                </a:lnTo>
                <a:lnTo>
                  <a:pt x="21285" y="99868"/>
                </a:lnTo>
                <a:lnTo>
                  <a:pt x="26759" y="99948"/>
                </a:lnTo>
                <a:lnTo>
                  <a:pt x="43965" y="100004"/>
                </a:lnTo>
                <a:lnTo>
                  <a:pt x="47468" y="99213"/>
                </a:lnTo>
                <a:lnTo>
                  <a:pt x="51391" y="97892"/>
                </a:lnTo>
                <a:lnTo>
                  <a:pt x="55594" y="96217"/>
                </a:lnTo>
                <a:lnTo>
                  <a:pt x="59189" y="95101"/>
                </a:lnTo>
                <a:lnTo>
                  <a:pt x="62380" y="94357"/>
                </a:lnTo>
                <a:lnTo>
                  <a:pt x="65301" y="93861"/>
                </a:lnTo>
                <a:lnTo>
                  <a:pt x="68836" y="92736"/>
                </a:lnTo>
                <a:lnTo>
                  <a:pt x="72780" y="91193"/>
                </a:lnTo>
                <a:lnTo>
                  <a:pt x="76997" y="89370"/>
                </a:lnTo>
                <a:lnTo>
                  <a:pt x="85916" y="85228"/>
                </a:lnTo>
                <a:lnTo>
                  <a:pt x="118797" y="69027"/>
                </a:lnTo>
                <a:lnTo>
                  <a:pt x="122755" y="66655"/>
                </a:lnTo>
                <a:lnTo>
                  <a:pt x="126189" y="64280"/>
                </a:lnTo>
                <a:lnTo>
                  <a:pt x="129272" y="61903"/>
                </a:lnTo>
                <a:lnTo>
                  <a:pt x="134814" y="57146"/>
                </a:lnTo>
                <a:lnTo>
                  <a:pt x="139923" y="52385"/>
                </a:lnTo>
                <a:lnTo>
                  <a:pt x="148055" y="44449"/>
                </a:lnTo>
                <a:lnTo>
                  <a:pt x="174442" y="18144"/>
                </a:lnTo>
                <a:lnTo>
                  <a:pt x="175727" y="16064"/>
                </a:lnTo>
                <a:lnTo>
                  <a:pt x="177961" y="8475"/>
                </a:lnTo>
                <a:lnTo>
                  <a:pt x="178199" y="3745"/>
                </a:lnTo>
                <a:lnTo>
                  <a:pt x="177439" y="2497"/>
                </a:lnTo>
                <a:lnTo>
                  <a:pt x="176138" y="1665"/>
                </a:lnTo>
                <a:lnTo>
                  <a:pt x="171163" y="2"/>
                </a:lnTo>
                <a:lnTo>
                  <a:pt x="171156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9"/>
          <p:cNvSpPr/>
          <p:nvPr/>
        </p:nvSpPr>
        <p:spPr>
          <a:xfrm>
            <a:off x="4672020" y="2357437"/>
            <a:ext cx="142868" cy="442914"/>
          </a:xfrm>
          <a:custGeom>
            <a:avLst/>
            <a:gdLst/>
            <a:ahLst/>
            <a:cxnLst/>
            <a:rect l="0" t="0" r="0" b="0"/>
            <a:pathLst>
              <a:path w="142868" h="442914">
                <a:moveTo>
                  <a:pt x="142867" y="0"/>
                </a:moveTo>
                <a:lnTo>
                  <a:pt x="111882" y="30985"/>
                </a:lnTo>
                <a:lnTo>
                  <a:pt x="109510" y="34151"/>
                </a:lnTo>
                <a:lnTo>
                  <a:pt x="107135" y="37848"/>
                </a:lnTo>
                <a:lnTo>
                  <a:pt x="104758" y="41901"/>
                </a:lnTo>
                <a:lnTo>
                  <a:pt x="101587" y="45396"/>
                </a:lnTo>
                <a:lnTo>
                  <a:pt x="97884" y="48520"/>
                </a:lnTo>
                <a:lnTo>
                  <a:pt x="93828" y="51397"/>
                </a:lnTo>
                <a:lnTo>
                  <a:pt x="90331" y="54902"/>
                </a:lnTo>
                <a:lnTo>
                  <a:pt x="87206" y="58826"/>
                </a:lnTo>
                <a:lnTo>
                  <a:pt x="84328" y="63030"/>
                </a:lnTo>
                <a:lnTo>
                  <a:pt x="81616" y="66627"/>
                </a:lnTo>
                <a:lnTo>
                  <a:pt x="79014" y="69818"/>
                </a:lnTo>
                <a:lnTo>
                  <a:pt x="76486" y="72739"/>
                </a:lnTo>
                <a:lnTo>
                  <a:pt x="73213" y="76274"/>
                </a:lnTo>
                <a:lnTo>
                  <a:pt x="61022" y="88834"/>
                </a:lnTo>
                <a:lnTo>
                  <a:pt x="41769" y="108222"/>
                </a:lnTo>
                <a:lnTo>
                  <a:pt x="38955" y="111836"/>
                </a:lnTo>
                <a:lnTo>
                  <a:pt x="36286" y="115832"/>
                </a:lnTo>
                <a:lnTo>
                  <a:pt x="33713" y="120084"/>
                </a:lnTo>
                <a:lnTo>
                  <a:pt x="31204" y="123712"/>
                </a:lnTo>
                <a:lnTo>
                  <a:pt x="28738" y="126925"/>
                </a:lnTo>
                <a:lnTo>
                  <a:pt x="26299" y="129860"/>
                </a:lnTo>
                <a:lnTo>
                  <a:pt x="23880" y="133405"/>
                </a:lnTo>
                <a:lnTo>
                  <a:pt x="21474" y="137355"/>
                </a:lnTo>
                <a:lnTo>
                  <a:pt x="17477" y="145184"/>
                </a:lnTo>
                <a:lnTo>
                  <a:pt x="14433" y="154848"/>
                </a:lnTo>
                <a:lnTo>
                  <a:pt x="10908" y="163013"/>
                </a:lnTo>
                <a:lnTo>
                  <a:pt x="8812" y="171933"/>
                </a:lnTo>
                <a:lnTo>
                  <a:pt x="7633" y="183764"/>
                </a:lnTo>
                <a:lnTo>
                  <a:pt x="7283" y="194413"/>
                </a:lnTo>
                <a:lnTo>
                  <a:pt x="7234" y="198665"/>
                </a:lnTo>
                <a:lnTo>
                  <a:pt x="6407" y="202293"/>
                </a:lnTo>
                <a:lnTo>
                  <a:pt x="2246" y="211986"/>
                </a:lnTo>
                <a:lnTo>
                  <a:pt x="660" y="224559"/>
                </a:lnTo>
                <a:lnTo>
                  <a:pt x="190" y="237545"/>
                </a:lnTo>
                <a:lnTo>
                  <a:pt x="51" y="247566"/>
                </a:lnTo>
                <a:lnTo>
                  <a:pt x="0" y="265592"/>
                </a:lnTo>
                <a:lnTo>
                  <a:pt x="2112" y="273086"/>
                </a:lnTo>
                <a:lnTo>
                  <a:pt x="4903" y="280915"/>
                </a:lnTo>
                <a:lnTo>
                  <a:pt x="6474" y="290579"/>
                </a:lnTo>
                <a:lnTo>
                  <a:pt x="6940" y="303144"/>
                </a:lnTo>
                <a:lnTo>
                  <a:pt x="7110" y="322534"/>
                </a:lnTo>
                <a:lnTo>
                  <a:pt x="7912" y="325354"/>
                </a:lnTo>
                <a:lnTo>
                  <a:pt x="10920" y="330604"/>
                </a:lnTo>
                <a:lnTo>
                  <a:pt x="14903" y="337700"/>
                </a:lnTo>
                <a:lnTo>
                  <a:pt x="18525" y="345351"/>
                </a:lnTo>
                <a:lnTo>
                  <a:pt x="22968" y="358848"/>
                </a:lnTo>
                <a:lnTo>
                  <a:pt x="26872" y="366656"/>
                </a:lnTo>
                <a:lnTo>
                  <a:pt x="31253" y="372773"/>
                </a:lnTo>
                <a:lnTo>
                  <a:pt x="33533" y="375515"/>
                </a:lnTo>
                <a:lnTo>
                  <a:pt x="35846" y="378137"/>
                </a:lnTo>
                <a:lnTo>
                  <a:pt x="40534" y="383167"/>
                </a:lnTo>
                <a:lnTo>
                  <a:pt x="50011" y="392864"/>
                </a:lnTo>
                <a:lnTo>
                  <a:pt x="80955" y="423862"/>
                </a:lnTo>
                <a:lnTo>
                  <a:pt x="83336" y="425450"/>
                </a:lnTo>
                <a:lnTo>
                  <a:pt x="85717" y="426508"/>
                </a:lnTo>
                <a:lnTo>
                  <a:pt x="88098" y="427214"/>
                </a:lnTo>
                <a:lnTo>
                  <a:pt x="90480" y="428478"/>
                </a:lnTo>
                <a:lnTo>
                  <a:pt x="92861" y="430114"/>
                </a:lnTo>
                <a:lnTo>
                  <a:pt x="98594" y="434652"/>
                </a:lnTo>
                <a:lnTo>
                  <a:pt x="101494" y="435272"/>
                </a:lnTo>
                <a:lnTo>
                  <a:pt x="106031" y="435671"/>
                </a:lnTo>
                <a:lnTo>
                  <a:pt x="108768" y="435725"/>
                </a:lnTo>
                <a:lnTo>
                  <a:pt x="110610" y="435740"/>
                </a:lnTo>
                <a:lnTo>
                  <a:pt x="111837" y="436543"/>
                </a:lnTo>
                <a:lnTo>
                  <a:pt x="112656" y="437872"/>
                </a:lnTo>
                <a:lnTo>
                  <a:pt x="114292" y="4429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0"/>
          <p:cNvSpPr/>
          <p:nvPr/>
        </p:nvSpPr>
        <p:spPr>
          <a:xfrm>
            <a:off x="4400550" y="2543201"/>
            <a:ext cx="185407" cy="178568"/>
          </a:xfrm>
          <a:custGeom>
            <a:avLst/>
            <a:gdLst/>
            <a:ahLst/>
            <a:cxnLst/>
            <a:rect l="0" t="0" r="0" b="0"/>
            <a:pathLst>
              <a:path w="185407" h="178568">
                <a:moveTo>
                  <a:pt x="0" y="14261"/>
                </a:moveTo>
                <a:lnTo>
                  <a:pt x="17000" y="14261"/>
                </a:lnTo>
                <a:lnTo>
                  <a:pt x="20064" y="13467"/>
                </a:lnTo>
                <a:lnTo>
                  <a:pt x="23695" y="12144"/>
                </a:lnTo>
                <a:lnTo>
                  <a:pt x="27702" y="10469"/>
                </a:lnTo>
                <a:lnTo>
                  <a:pt x="31962" y="9351"/>
                </a:lnTo>
                <a:lnTo>
                  <a:pt x="36389" y="8607"/>
                </a:lnTo>
                <a:lnTo>
                  <a:pt x="40928" y="8110"/>
                </a:lnTo>
                <a:lnTo>
                  <a:pt x="45541" y="7779"/>
                </a:lnTo>
                <a:lnTo>
                  <a:pt x="50205" y="7559"/>
                </a:lnTo>
                <a:lnTo>
                  <a:pt x="54901" y="7411"/>
                </a:lnTo>
                <a:lnTo>
                  <a:pt x="59619" y="6520"/>
                </a:lnTo>
                <a:lnTo>
                  <a:pt x="64352" y="5131"/>
                </a:lnTo>
                <a:lnTo>
                  <a:pt x="69095" y="3412"/>
                </a:lnTo>
                <a:lnTo>
                  <a:pt x="73844" y="2266"/>
                </a:lnTo>
                <a:lnTo>
                  <a:pt x="78598" y="1502"/>
                </a:lnTo>
                <a:lnTo>
                  <a:pt x="83355" y="992"/>
                </a:lnTo>
                <a:lnTo>
                  <a:pt x="87320" y="653"/>
                </a:lnTo>
                <a:lnTo>
                  <a:pt x="90757" y="426"/>
                </a:lnTo>
                <a:lnTo>
                  <a:pt x="93842" y="275"/>
                </a:lnTo>
                <a:lnTo>
                  <a:pt x="101503" y="108"/>
                </a:lnTo>
                <a:lnTo>
                  <a:pt x="115565" y="0"/>
                </a:lnTo>
                <a:lnTo>
                  <a:pt x="117524" y="785"/>
                </a:lnTo>
                <a:lnTo>
                  <a:pt x="118831" y="2102"/>
                </a:lnTo>
                <a:lnTo>
                  <a:pt x="119701" y="3774"/>
                </a:lnTo>
                <a:lnTo>
                  <a:pt x="121076" y="4888"/>
                </a:lnTo>
                <a:lnTo>
                  <a:pt x="122786" y="5631"/>
                </a:lnTo>
                <a:lnTo>
                  <a:pt x="124719" y="6127"/>
                </a:lnTo>
                <a:lnTo>
                  <a:pt x="128985" y="8794"/>
                </a:lnTo>
                <a:lnTo>
                  <a:pt x="134398" y="13181"/>
                </a:lnTo>
                <a:lnTo>
                  <a:pt x="134842" y="14335"/>
                </a:lnTo>
                <a:lnTo>
                  <a:pt x="135467" y="19751"/>
                </a:lnTo>
                <a:lnTo>
                  <a:pt x="135614" y="24109"/>
                </a:lnTo>
                <a:lnTo>
                  <a:pt x="134065" y="25589"/>
                </a:lnTo>
                <a:lnTo>
                  <a:pt x="131446" y="26576"/>
                </a:lnTo>
                <a:lnTo>
                  <a:pt x="128111" y="27233"/>
                </a:lnTo>
                <a:lnTo>
                  <a:pt x="125888" y="29259"/>
                </a:lnTo>
                <a:lnTo>
                  <a:pt x="124407" y="32197"/>
                </a:lnTo>
                <a:lnTo>
                  <a:pt x="123419" y="35743"/>
                </a:lnTo>
                <a:lnTo>
                  <a:pt x="121967" y="38901"/>
                </a:lnTo>
                <a:lnTo>
                  <a:pt x="120205" y="41800"/>
                </a:lnTo>
                <a:lnTo>
                  <a:pt x="116130" y="47138"/>
                </a:lnTo>
                <a:lnTo>
                  <a:pt x="111674" y="52157"/>
                </a:lnTo>
                <a:lnTo>
                  <a:pt x="109374" y="53812"/>
                </a:lnTo>
                <a:lnTo>
                  <a:pt x="104702" y="55652"/>
                </a:lnTo>
                <a:lnTo>
                  <a:pt x="101551" y="56936"/>
                </a:lnTo>
                <a:lnTo>
                  <a:pt x="97863" y="58586"/>
                </a:lnTo>
                <a:lnTo>
                  <a:pt x="93817" y="60480"/>
                </a:lnTo>
                <a:lnTo>
                  <a:pt x="90326" y="62536"/>
                </a:lnTo>
                <a:lnTo>
                  <a:pt x="87204" y="64701"/>
                </a:lnTo>
                <a:lnTo>
                  <a:pt x="80284" y="70085"/>
                </a:lnTo>
                <a:lnTo>
                  <a:pt x="77221" y="70822"/>
                </a:lnTo>
                <a:lnTo>
                  <a:pt x="71446" y="71410"/>
                </a:lnTo>
                <a:lnTo>
                  <a:pt x="119422" y="71411"/>
                </a:lnTo>
                <a:lnTo>
                  <a:pt x="123271" y="72205"/>
                </a:lnTo>
                <a:lnTo>
                  <a:pt x="126631" y="73528"/>
                </a:lnTo>
                <a:lnTo>
                  <a:pt x="129664" y="75203"/>
                </a:lnTo>
                <a:lnTo>
                  <a:pt x="135151" y="77065"/>
                </a:lnTo>
                <a:lnTo>
                  <a:pt x="137726" y="77562"/>
                </a:lnTo>
                <a:lnTo>
                  <a:pt x="141029" y="78687"/>
                </a:lnTo>
                <a:lnTo>
                  <a:pt x="144820" y="80230"/>
                </a:lnTo>
                <a:lnTo>
                  <a:pt x="148933" y="82053"/>
                </a:lnTo>
                <a:lnTo>
                  <a:pt x="152470" y="84062"/>
                </a:lnTo>
                <a:lnTo>
                  <a:pt x="155621" y="86195"/>
                </a:lnTo>
                <a:lnTo>
                  <a:pt x="158516" y="88411"/>
                </a:lnTo>
                <a:lnTo>
                  <a:pt x="163850" y="90873"/>
                </a:lnTo>
                <a:lnTo>
                  <a:pt x="166383" y="91529"/>
                </a:lnTo>
                <a:lnTo>
                  <a:pt x="171314" y="94375"/>
                </a:lnTo>
                <a:lnTo>
                  <a:pt x="173741" y="96246"/>
                </a:lnTo>
                <a:lnTo>
                  <a:pt x="175358" y="98286"/>
                </a:lnTo>
                <a:lnTo>
                  <a:pt x="176437" y="100440"/>
                </a:lnTo>
                <a:lnTo>
                  <a:pt x="177155" y="102670"/>
                </a:lnTo>
                <a:lnTo>
                  <a:pt x="180071" y="107264"/>
                </a:lnTo>
                <a:lnTo>
                  <a:pt x="181960" y="109601"/>
                </a:lnTo>
                <a:lnTo>
                  <a:pt x="183219" y="112746"/>
                </a:lnTo>
                <a:lnTo>
                  <a:pt x="184058" y="116430"/>
                </a:lnTo>
                <a:lnTo>
                  <a:pt x="184618" y="120474"/>
                </a:lnTo>
                <a:lnTo>
                  <a:pt x="184991" y="123963"/>
                </a:lnTo>
                <a:lnTo>
                  <a:pt x="185239" y="127083"/>
                </a:lnTo>
                <a:lnTo>
                  <a:pt x="185406" y="129957"/>
                </a:lnTo>
                <a:lnTo>
                  <a:pt x="184722" y="132667"/>
                </a:lnTo>
                <a:lnTo>
                  <a:pt x="181847" y="137794"/>
                </a:lnTo>
                <a:lnTo>
                  <a:pt x="177923" y="142719"/>
                </a:lnTo>
                <a:lnTo>
                  <a:pt x="173533" y="147553"/>
                </a:lnTo>
                <a:lnTo>
                  <a:pt x="168936" y="152348"/>
                </a:lnTo>
                <a:lnTo>
                  <a:pt x="166599" y="155531"/>
                </a:lnTo>
                <a:lnTo>
                  <a:pt x="164247" y="159241"/>
                </a:lnTo>
                <a:lnTo>
                  <a:pt x="161885" y="163302"/>
                </a:lnTo>
                <a:lnTo>
                  <a:pt x="158724" y="166009"/>
                </a:lnTo>
                <a:lnTo>
                  <a:pt x="155028" y="167814"/>
                </a:lnTo>
                <a:lnTo>
                  <a:pt x="150977" y="169017"/>
                </a:lnTo>
                <a:lnTo>
                  <a:pt x="147482" y="170613"/>
                </a:lnTo>
                <a:lnTo>
                  <a:pt x="144359" y="172471"/>
                </a:lnTo>
                <a:lnTo>
                  <a:pt x="141483" y="174503"/>
                </a:lnTo>
                <a:lnTo>
                  <a:pt x="137978" y="175858"/>
                </a:lnTo>
                <a:lnTo>
                  <a:pt x="134054" y="176761"/>
                </a:lnTo>
                <a:lnTo>
                  <a:pt x="129850" y="177363"/>
                </a:lnTo>
                <a:lnTo>
                  <a:pt x="124667" y="177765"/>
                </a:lnTo>
                <a:lnTo>
                  <a:pt x="118830" y="178032"/>
                </a:lnTo>
                <a:lnTo>
                  <a:pt x="99937" y="178461"/>
                </a:lnTo>
                <a:lnTo>
                  <a:pt x="51375" y="178567"/>
                </a:lnTo>
                <a:lnTo>
                  <a:pt x="47744" y="177773"/>
                </a:lnTo>
                <a:lnTo>
                  <a:pt x="44529" y="176450"/>
                </a:lnTo>
                <a:lnTo>
                  <a:pt x="38841" y="173658"/>
                </a:lnTo>
                <a:lnTo>
                  <a:pt x="33666" y="172416"/>
                </a:lnTo>
                <a:lnTo>
                  <a:pt x="28787" y="171620"/>
                </a:lnTo>
                <a:lnTo>
                  <a:pt x="23169" y="171482"/>
                </a:lnTo>
                <a:lnTo>
                  <a:pt x="18764" y="171449"/>
                </a:lnTo>
                <a:lnTo>
                  <a:pt x="17272" y="170647"/>
                </a:lnTo>
                <a:lnTo>
                  <a:pt x="16277" y="169318"/>
                </a:lnTo>
                <a:lnTo>
                  <a:pt x="14403" y="164575"/>
                </a:lnTo>
                <a:lnTo>
                  <a:pt x="19956" y="164319"/>
                </a:lnTo>
                <a:lnTo>
                  <a:pt x="21431" y="16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1"/>
          <p:cNvSpPr/>
          <p:nvPr/>
        </p:nvSpPr>
        <p:spPr>
          <a:xfrm>
            <a:off x="6908006" y="2336006"/>
            <a:ext cx="185702" cy="392907"/>
          </a:xfrm>
          <a:custGeom>
            <a:avLst/>
            <a:gdLst/>
            <a:ahLst/>
            <a:cxnLst/>
            <a:rect l="0" t="0" r="0" b="0"/>
            <a:pathLst>
              <a:path w="185702" h="392907">
                <a:moveTo>
                  <a:pt x="0" y="0"/>
                </a:moveTo>
                <a:lnTo>
                  <a:pt x="10643" y="0"/>
                </a:lnTo>
                <a:lnTo>
                  <a:pt x="12651" y="794"/>
                </a:lnTo>
                <a:lnTo>
                  <a:pt x="16999" y="3792"/>
                </a:lnTo>
                <a:lnTo>
                  <a:pt x="21578" y="5654"/>
                </a:lnTo>
                <a:lnTo>
                  <a:pt x="27052" y="7275"/>
                </a:lnTo>
                <a:lnTo>
                  <a:pt x="30735" y="8819"/>
                </a:lnTo>
                <a:lnTo>
                  <a:pt x="34777" y="10642"/>
                </a:lnTo>
                <a:lnTo>
                  <a:pt x="43503" y="14784"/>
                </a:lnTo>
                <a:lnTo>
                  <a:pt x="90499" y="38108"/>
                </a:lnTo>
                <a:lnTo>
                  <a:pt x="95258" y="41281"/>
                </a:lnTo>
                <a:lnTo>
                  <a:pt x="100018" y="44983"/>
                </a:lnTo>
                <a:lnTo>
                  <a:pt x="104779" y="49038"/>
                </a:lnTo>
                <a:lnTo>
                  <a:pt x="108746" y="52536"/>
                </a:lnTo>
                <a:lnTo>
                  <a:pt x="115271" y="58539"/>
                </a:lnTo>
                <a:lnTo>
                  <a:pt x="127200" y="70173"/>
                </a:lnTo>
                <a:lnTo>
                  <a:pt x="130837" y="74563"/>
                </a:lnTo>
                <a:lnTo>
                  <a:pt x="134056" y="79078"/>
                </a:lnTo>
                <a:lnTo>
                  <a:pt x="136995" y="83674"/>
                </a:lnTo>
                <a:lnTo>
                  <a:pt x="140543" y="88327"/>
                </a:lnTo>
                <a:lnTo>
                  <a:pt x="144495" y="93016"/>
                </a:lnTo>
                <a:lnTo>
                  <a:pt x="148718" y="97729"/>
                </a:lnTo>
                <a:lnTo>
                  <a:pt x="152326" y="103253"/>
                </a:lnTo>
                <a:lnTo>
                  <a:pt x="155526" y="109316"/>
                </a:lnTo>
                <a:lnTo>
                  <a:pt x="161198" y="121610"/>
                </a:lnTo>
                <a:lnTo>
                  <a:pt x="171306" y="142437"/>
                </a:lnTo>
                <a:lnTo>
                  <a:pt x="176149" y="152999"/>
                </a:lnTo>
                <a:lnTo>
                  <a:pt x="178551" y="159149"/>
                </a:lnTo>
                <a:lnTo>
                  <a:pt x="180946" y="165631"/>
                </a:lnTo>
                <a:lnTo>
                  <a:pt x="183608" y="177066"/>
                </a:lnTo>
                <a:lnTo>
                  <a:pt x="184791" y="187439"/>
                </a:lnTo>
                <a:lnTo>
                  <a:pt x="185316" y="197342"/>
                </a:lnTo>
                <a:lnTo>
                  <a:pt x="185550" y="207034"/>
                </a:lnTo>
                <a:lnTo>
                  <a:pt x="185701" y="229984"/>
                </a:lnTo>
                <a:lnTo>
                  <a:pt x="183604" y="241386"/>
                </a:lnTo>
                <a:lnTo>
                  <a:pt x="180027" y="251745"/>
                </a:lnTo>
                <a:lnTo>
                  <a:pt x="175791" y="261641"/>
                </a:lnTo>
                <a:lnTo>
                  <a:pt x="173379" y="271330"/>
                </a:lnTo>
                <a:lnTo>
                  <a:pt x="171513" y="280929"/>
                </a:lnTo>
                <a:lnTo>
                  <a:pt x="168039" y="290486"/>
                </a:lnTo>
                <a:lnTo>
                  <a:pt x="163848" y="300026"/>
                </a:lnTo>
                <a:lnTo>
                  <a:pt x="159340" y="309557"/>
                </a:lnTo>
                <a:lnTo>
                  <a:pt x="147610" y="333374"/>
                </a:lnTo>
                <a:lnTo>
                  <a:pt x="142863" y="340783"/>
                </a:lnTo>
                <a:lnTo>
                  <a:pt x="138108" y="347515"/>
                </a:lnTo>
                <a:lnTo>
                  <a:pt x="133347" y="355799"/>
                </a:lnTo>
                <a:lnTo>
                  <a:pt x="128586" y="362656"/>
                </a:lnTo>
                <a:lnTo>
                  <a:pt x="123825" y="368349"/>
                </a:lnTo>
                <a:lnTo>
                  <a:pt x="119062" y="373525"/>
                </a:lnTo>
                <a:lnTo>
                  <a:pt x="111919" y="380902"/>
                </a:lnTo>
                <a:lnTo>
                  <a:pt x="109537" y="382522"/>
                </a:lnTo>
                <a:lnTo>
                  <a:pt x="104775" y="384322"/>
                </a:lnTo>
                <a:lnTo>
                  <a:pt x="100012" y="387239"/>
                </a:lnTo>
                <a:lnTo>
                  <a:pt x="92893" y="392887"/>
                </a:lnTo>
                <a:lnTo>
                  <a:pt x="92869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2"/>
          <p:cNvSpPr/>
          <p:nvPr/>
        </p:nvSpPr>
        <p:spPr>
          <a:xfrm>
            <a:off x="4693443" y="3200400"/>
            <a:ext cx="21433" cy="228601"/>
          </a:xfrm>
          <a:custGeom>
            <a:avLst/>
            <a:gdLst/>
            <a:ahLst/>
            <a:cxnLst/>
            <a:rect l="0" t="0" r="0" b="0"/>
            <a:pathLst>
              <a:path w="21433" h="228601">
                <a:moveTo>
                  <a:pt x="0" y="0"/>
                </a:moveTo>
                <a:lnTo>
                  <a:pt x="0" y="55108"/>
                </a:lnTo>
                <a:lnTo>
                  <a:pt x="794" y="58963"/>
                </a:lnTo>
                <a:lnTo>
                  <a:pt x="2117" y="62327"/>
                </a:lnTo>
                <a:lnTo>
                  <a:pt x="3793" y="65364"/>
                </a:lnTo>
                <a:lnTo>
                  <a:pt x="4910" y="68976"/>
                </a:lnTo>
                <a:lnTo>
                  <a:pt x="5655" y="72971"/>
                </a:lnTo>
                <a:lnTo>
                  <a:pt x="6151" y="77223"/>
                </a:lnTo>
                <a:lnTo>
                  <a:pt x="6482" y="81644"/>
                </a:lnTo>
                <a:lnTo>
                  <a:pt x="6703" y="86179"/>
                </a:lnTo>
                <a:lnTo>
                  <a:pt x="6948" y="95452"/>
                </a:lnTo>
                <a:lnTo>
                  <a:pt x="7143" y="161925"/>
                </a:lnTo>
                <a:lnTo>
                  <a:pt x="7937" y="166687"/>
                </a:lnTo>
                <a:lnTo>
                  <a:pt x="9261" y="171450"/>
                </a:lnTo>
                <a:lnTo>
                  <a:pt x="10936" y="176212"/>
                </a:lnTo>
                <a:lnTo>
                  <a:pt x="12054" y="180181"/>
                </a:lnTo>
                <a:lnTo>
                  <a:pt x="12798" y="183620"/>
                </a:lnTo>
                <a:lnTo>
                  <a:pt x="13295" y="186707"/>
                </a:lnTo>
                <a:lnTo>
                  <a:pt x="13847" y="192254"/>
                </a:lnTo>
                <a:lnTo>
                  <a:pt x="14092" y="197365"/>
                </a:lnTo>
                <a:lnTo>
                  <a:pt x="14201" y="202282"/>
                </a:lnTo>
                <a:lnTo>
                  <a:pt x="15023" y="204704"/>
                </a:lnTo>
                <a:lnTo>
                  <a:pt x="16366" y="207113"/>
                </a:lnTo>
                <a:lnTo>
                  <a:pt x="18055" y="209513"/>
                </a:lnTo>
                <a:lnTo>
                  <a:pt x="19180" y="211906"/>
                </a:lnTo>
                <a:lnTo>
                  <a:pt x="19931" y="214296"/>
                </a:lnTo>
                <a:lnTo>
                  <a:pt x="21135" y="220041"/>
                </a:lnTo>
                <a:lnTo>
                  <a:pt x="21393" y="226924"/>
                </a:lnTo>
                <a:lnTo>
                  <a:pt x="2143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3"/>
          <p:cNvSpPr/>
          <p:nvPr/>
        </p:nvSpPr>
        <p:spPr>
          <a:xfrm>
            <a:off x="4814887" y="3207572"/>
            <a:ext cx="228601" cy="199987"/>
          </a:xfrm>
          <a:custGeom>
            <a:avLst/>
            <a:gdLst/>
            <a:ahLst/>
            <a:cxnLst/>
            <a:rect l="0" t="0" r="0" b="0"/>
            <a:pathLst>
              <a:path w="228601" h="199987">
                <a:moveTo>
                  <a:pt x="0" y="28546"/>
                </a:moveTo>
                <a:lnTo>
                  <a:pt x="3792" y="28546"/>
                </a:lnTo>
                <a:lnTo>
                  <a:pt x="5703" y="27753"/>
                </a:lnTo>
                <a:lnTo>
                  <a:pt x="12357" y="22892"/>
                </a:lnTo>
                <a:lnTo>
                  <a:pt x="13000" y="22395"/>
                </a:lnTo>
                <a:lnTo>
                  <a:pt x="17949" y="19727"/>
                </a:lnTo>
                <a:lnTo>
                  <a:pt x="34061" y="11547"/>
                </a:lnTo>
                <a:lnTo>
                  <a:pt x="38582" y="10069"/>
                </a:lnTo>
                <a:lnTo>
                  <a:pt x="43184" y="9085"/>
                </a:lnTo>
                <a:lnTo>
                  <a:pt x="47839" y="8428"/>
                </a:lnTo>
                <a:lnTo>
                  <a:pt x="52531" y="7197"/>
                </a:lnTo>
                <a:lnTo>
                  <a:pt x="57245" y="5582"/>
                </a:lnTo>
                <a:lnTo>
                  <a:pt x="61976" y="3712"/>
                </a:lnTo>
                <a:lnTo>
                  <a:pt x="65923" y="2465"/>
                </a:lnTo>
                <a:lnTo>
                  <a:pt x="72427" y="1080"/>
                </a:lnTo>
                <a:lnTo>
                  <a:pt x="76066" y="710"/>
                </a:lnTo>
                <a:lnTo>
                  <a:pt x="80080" y="464"/>
                </a:lnTo>
                <a:lnTo>
                  <a:pt x="88772" y="190"/>
                </a:lnTo>
                <a:lnTo>
                  <a:pt x="108214" y="0"/>
                </a:lnTo>
                <a:lnTo>
                  <a:pt x="111830" y="784"/>
                </a:lnTo>
                <a:lnTo>
                  <a:pt x="115829" y="2101"/>
                </a:lnTo>
                <a:lnTo>
                  <a:pt x="120082" y="3772"/>
                </a:lnTo>
                <a:lnTo>
                  <a:pt x="126924" y="5629"/>
                </a:lnTo>
                <a:lnTo>
                  <a:pt x="129860" y="6125"/>
                </a:lnTo>
                <a:lnTo>
                  <a:pt x="135239" y="8791"/>
                </a:lnTo>
                <a:lnTo>
                  <a:pt x="140274" y="12623"/>
                </a:lnTo>
                <a:lnTo>
                  <a:pt x="145159" y="16971"/>
                </a:lnTo>
                <a:lnTo>
                  <a:pt x="149976" y="21550"/>
                </a:lnTo>
                <a:lnTo>
                  <a:pt x="152371" y="23882"/>
                </a:lnTo>
                <a:lnTo>
                  <a:pt x="154762" y="27024"/>
                </a:lnTo>
                <a:lnTo>
                  <a:pt x="157150" y="30707"/>
                </a:lnTo>
                <a:lnTo>
                  <a:pt x="159535" y="34749"/>
                </a:lnTo>
                <a:lnTo>
                  <a:pt x="161125" y="39031"/>
                </a:lnTo>
                <a:lnTo>
                  <a:pt x="162186" y="43474"/>
                </a:lnTo>
                <a:lnTo>
                  <a:pt x="162893" y="48023"/>
                </a:lnTo>
                <a:lnTo>
                  <a:pt x="163364" y="52643"/>
                </a:lnTo>
                <a:lnTo>
                  <a:pt x="163678" y="57311"/>
                </a:lnTo>
                <a:lnTo>
                  <a:pt x="163887" y="62010"/>
                </a:lnTo>
                <a:lnTo>
                  <a:pt x="164120" y="71465"/>
                </a:lnTo>
                <a:lnTo>
                  <a:pt x="164182" y="76209"/>
                </a:lnTo>
                <a:lnTo>
                  <a:pt x="163430" y="80959"/>
                </a:lnTo>
                <a:lnTo>
                  <a:pt x="162134" y="85713"/>
                </a:lnTo>
                <a:lnTo>
                  <a:pt x="160477" y="90470"/>
                </a:lnTo>
                <a:lnTo>
                  <a:pt x="158579" y="95229"/>
                </a:lnTo>
                <a:lnTo>
                  <a:pt x="156519" y="99989"/>
                </a:lnTo>
                <a:lnTo>
                  <a:pt x="154352" y="104750"/>
                </a:lnTo>
                <a:lnTo>
                  <a:pt x="152908" y="109511"/>
                </a:lnTo>
                <a:lnTo>
                  <a:pt x="151945" y="114273"/>
                </a:lnTo>
                <a:lnTo>
                  <a:pt x="151303" y="119035"/>
                </a:lnTo>
                <a:lnTo>
                  <a:pt x="149287" y="123797"/>
                </a:lnTo>
                <a:lnTo>
                  <a:pt x="146356" y="128559"/>
                </a:lnTo>
                <a:lnTo>
                  <a:pt x="142815" y="133322"/>
                </a:lnTo>
                <a:lnTo>
                  <a:pt x="139660" y="137290"/>
                </a:lnTo>
                <a:lnTo>
                  <a:pt x="136763" y="140730"/>
                </a:lnTo>
                <a:lnTo>
                  <a:pt x="134038" y="143816"/>
                </a:lnTo>
                <a:lnTo>
                  <a:pt x="131427" y="147462"/>
                </a:lnTo>
                <a:lnTo>
                  <a:pt x="128893" y="151480"/>
                </a:lnTo>
                <a:lnTo>
                  <a:pt x="126410" y="155745"/>
                </a:lnTo>
                <a:lnTo>
                  <a:pt x="123961" y="159383"/>
                </a:lnTo>
                <a:lnTo>
                  <a:pt x="119123" y="165542"/>
                </a:lnTo>
                <a:lnTo>
                  <a:pt x="115928" y="169089"/>
                </a:lnTo>
                <a:lnTo>
                  <a:pt x="108144" y="177264"/>
                </a:lnTo>
                <a:lnTo>
                  <a:pt x="101510" y="181955"/>
                </a:lnTo>
                <a:lnTo>
                  <a:pt x="95916" y="184834"/>
                </a:lnTo>
                <a:lnTo>
                  <a:pt x="90783" y="188760"/>
                </a:lnTo>
                <a:lnTo>
                  <a:pt x="85857" y="193150"/>
                </a:lnTo>
                <a:lnTo>
                  <a:pt x="83431" y="195432"/>
                </a:lnTo>
                <a:lnTo>
                  <a:pt x="81021" y="196953"/>
                </a:lnTo>
                <a:lnTo>
                  <a:pt x="76226" y="198644"/>
                </a:lnTo>
                <a:lnTo>
                  <a:pt x="69332" y="199395"/>
                </a:lnTo>
                <a:lnTo>
                  <a:pt x="61771" y="199729"/>
                </a:lnTo>
                <a:lnTo>
                  <a:pt x="53051" y="199917"/>
                </a:lnTo>
                <a:lnTo>
                  <a:pt x="40568" y="199986"/>
                </a:lnTo>
                <a:lnTo>
                  <a:pt x="38158" y="199196"/>
                </a:lnTo>
                <a:lnTo>
                  <a:pt x="33363" y="196201"/>
                </a:lnTo>
                <a:lnTo>
                  <a:pt x="28587" y="194341"/>
                </a:lnTo>
                <a:lnTo>
                  <a:pt x="26202" y="193845"/>
                </a:lnTo>
                <a:lnTo>
                  <a:pt x="24612" y="192720"/>
                </a:lnTo>
                <a:lnTo>
                  <a:pt x="23552" y="191177"/>
                </a:lnTo>
                <a:lnTo>
                  <a:pt x="22373" y="187345"/>
                </a:lnTo>
                <a:lnTo>
                  <a:pt x="21850" y="182997"/>
                </a:lnTo>
                <a:lnTo>
                  <a:pt x="21617" y="178418"/>
                </a:lnTo>
                <a:lnTo>
                  <a:pt x="21514" y="173737"/>
                </a:lnTo>
                <a:lnTo>
                  <a:pt x="21442" y="161888"/>
                </a:lnTo>
                <a:lnTo>
                  <a:pt x="22232" y="159510"/>
                </a:lnTo>
                <a:lnTo>
                  <a:pt x="25227" y="154750"/>
                </a:lnTo>
                <a:lnTo>
                  <a:pt x="29204" y="149989"/>
                </a:lnTo>
                <a:lnTo>
                  <a:pt x="33617" y="145227"/>
                </a:lnTo>
                <a:lnTo>
                  <a:pt x="42918" y="135703"/>
                </a:lnTo>
                <a:lnTo>
                  <a:pt x="45281" y="133321"/>
                </a:lnTo>
                <a:lnTo>
                  <a:pt x="48444" y="131734"/>
                </a:lnTo>
                <a:lnTo>
                  <a:pt x="52139" y="130675"/>
                </a:lnTo>
                <a:lnTo>
                  <a:pt x="56191" y="129970"/>
                </a:lnTo>
                <a:lnTo>
                  <a:pt x="60479" y="128706"/>
                </a:lnTo>
                <a:lnTo>
                  <a:pt x="64926" y="127069"/>
                </a:lnTo>
                <a:lnTo>
                  <a:pt x="69478" y="125185"/>
                </a:lnTo>
                <a:lnTo>
                  <a:pt x="74100" y="123928"/>
                </a:lnTo>
                <a:lnTo>
                  <a:pt x="78769" y="123090"/>
                </a:lnTo>
                <a:lnTo>
                  <a:pt x="83469" y="122532"/>
                </a:lnTo>
                <a:lnTo>
                  <a:pt x="88189" y="122160"/>
                </a:lnTo>
                <a:lnTo>
                  <a:pt x="92924" y="121911"/>
                </a:lnTo>
                <a:lnTo>
                  <a:pt x="97668" y="121746"/>
                </a:lnTo>
                <a:lnTo>
                  <a:pt x="101624" y="122429"/>
                </a:lnTo>
                <a:lnTo>
                  <a:pt x="108137" y="125305"/>
                </a:lnTo>
                <a:lnTo>
                  <a:pt x="111779" y="126390"/>
                </a:lnTo>
                <a:lnTo>
                  <a:pt x="115794" y="127113"/>
                </a:lnTo>
                <a:lnTo>
                  <a:pt x="120059" y="127595"/>
                </a:lnTo>
                <a:lnTo>
                  <a:pt x="124489" y="128710"/>
                </a:lnTo>
                <a:lnTo>
                  <a:pt x="129030" y="130247"/>
                </a:lnTo>
                <a:lnTo>
                  <a:pt x="133645" y="132066"/>
                </a:lnTo>
                <a:lnTo>
                  <a:pt x="137516" y="134072"/>
                </a:lnTo>
                <a:lnTo>
                  <a:pt x="143933" y="138417"/>
                </a:lnTo>
                <a:lnTo>
                  <a:pt x="149430" y="142994"/>
                </a:lnTo>
                <a:lnTo>
                  <a:pt x="155313" y="147675"/>
                </a:lnTo>
                <a:lnTo>
                  <a:pt x="159105" y="150034"/>
                </a:lnTo>
                <a:lnTo>
                  <a:pt x="163220" y="152401"/>
                </a:lnTo>
                <a:lnTo>
                  <a:pt x="169909" y="157147"/>
                </a:lnTo>
                <a:lnTo>
                  <a:pt x="175528" y="161902"/>
                </a:lnTo>
                <a:lnTo>
                  <a:pt x="180670" y="166661"/>
                </a:lnTo>
                <a:lnTo>
                  <a:pt x="188029" y="173803"/>
                </a:lnTo>
                <a:lnTo>
                  <a:pt x="195236" y="180947"/>
                </a:lnTo>
                <a:lnTo>
                  <a:pt x="197626" y="182534"/>
                </a:lnTo>
                <a:lnTo>
                  <a:pt x="202398" y="184298"/>
                </a:lnTo>
                <a:lnTo>
                  <a:pt x="209282" y="185082"/>
                </a:lnTo>
                <a:lnTo>
                  <a:pt x="219052" y="185585"/>
                </a:lnTo>
                <a:lnTo>
                  <a:pt x="222504" y="185654"/>
                </a:lnTo>
                <a:lnTo>
                  <a:pt x="228600" y="18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4"/>
          <p:cNvSpPr/>
          <p:nvPr/>
        </p:nvSpPr>
        <p:spPr>
          <a:xfrm>
            <a:off x="5136356" y="3214687"/>
            <a:ext cx="178595" cy="164307"/>
          </a:xfrm>
          <a:custGeom>
            <a:avLst/>
            <a:gdLst/>
            <a:ahLst/>
            <a:cxnLst/>
            <a:rect l="0" t="0" r="0" b="0"/>
            <a:pathLst>
              <a:path w="178595" h="164307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6482" y="7741"/>
                </a:lnTo>
                <a:lnTo>
                  <a:pt x="6849" y="10849"/>
                </a:lnTo>
                <a:lnTo>
                  <a:pt x="8535" y="12789"/>
                </a:lnTo>
                <a:lnTo>
                  <a:pt x="11246" y="14876"/>
                </a:lnTo>
                <a:lnTo>
                  <a:pt x="14641" y="17061"/>
                </a:lnTo>
                <a:lnTo>
                  <a:pt x="17698" y="19312"/>
                </a:lnTo>
                <a:lnTo>
                  <a:pt x="23212" y="23929"/>
                </a:lnTo>
                <a:lnTo>
                  <a:pt x="28308" y="28627"/>
                </a:lnTo>
                <a:lnTo>
                  <a:pt x="30778" y="30991"/>
                </a:lnTo>
                <a:lnTo>
                  <a:pt x="34012" y="33361"/>
                </a:lnTo>
                <a:lnTo>
                  <a:pt x="37756" y="35734"/>
                </a:lnTo>
                <a:lnTo>
                  <a:pt x="41839" y="38110"/>
                </a:lnTo>
                <a:lnTo>
                  <a:pt x="45356" y="40488"/>
                </a:lnTo>
                <a:lnTo>
                  <a:pt x="48493" y="42867"/>
                </a:lnTo>
                <a:lnTo>
                  <a:pt x="51379" y="45247"/>
                </a:lnTo>
                <a:lnTo>
                  <a:pt x="54890" y="47627"/>
                </a:lnTo>
                <a:lnTo>
                  <a:pt x="58818" y="50008"/>
                </a:lnTo>
                <a:lnTo>
                  <a:pt x="63025" y="52389"/>
                </a:lnTo>
                <a:lnTo>
                  <a:pt x="66623" y="55563"/>
                </a:lnTo>
                <a:lnTo>
                  <a:pt x="69815" y="59267"/>
                </a:lnTo>
                <a:lnTo>
                  <a:pt x="72737" y="63324"/>
                </a:lnTo>
                <a:lnTo>
                  <a:pt x="76272" y="66822"/>
                </a:lnTo>
                <a:lnTo>
                  <a:pt x="80217" y="69948"/>
                </a:lnTo>
                <a:lnTo>
                  <a:pt x="84434" y="72826"/>
                </a:lnTo>
                <a:lnTo>
                  <a:pt x="88040" y="76332"/>
                </a:lnTo>
                <a:lnTo>
                  <a:pt x="91236" y="80257"/>
                </a:lnTo>
                <a:lnTo>
                  <a:pt x="94162" y="84461"/>
                </a:lnTo>
                <a:lnTo>
                  <a:pt x="97700" y="88057"/>
                </a:lnTo>
                <a:lnTo>
                  <a:pt x="101645" y="91249"/>
                </a:lnTo>
                <a:lnTo>
                  <a:pt x="105864" y="94170"/>
                </a:lnTo>
                <a:lnTo>
                  <a:pt x="110263" y="96911"/>
                </a:lnTo>
                <a:lnTo>
                  <a:pt x="114784" y="99532"/>
                </a:lnTo>
                <a:lnTo>
                  <a:pt x="119385" y="102074"/>
                </a:lnTo>
                <a:lnTo>
                  <a:pt x="123246" y="105356"/>
                </a:lnTo>
                <a:lnTo>
                  <a:pt x="126614" y="109131"/>
                </a:lnTo>
                <a:lnTo>
                  <a:pt x="129653" y="113235"/>
                </a:lnTo>
                <a:lnTo>
                  <a:pt x="132473" y="116765"/>
                </a:lnTo>
                <a:lnTo>
                  <a:pt x="135146" y="119912"/>
                </a:lnTo>
                <a:lnTo>
                  <a:pt x="137723" y="122804"/>
                </a:lnTo>
                <a:lnTo>
                  <a:pt x="142702" y="128134"/>
                </a:lnTo>
                <a:lnTo>
                  <a:pt x="152366" y="138023"/>
                </a:lnTo>
                <a:lnTo>
                  <a:pt x="159533" y="145230"/>
                </a:lnTo>
                <a:lnTo>
                  <a:pt x="161918" y="146826"/>
                </a:lnTo>
                <a:lnTo>
                  <a:pt x="166685" y="148600"/>
                </a:lnTo>
                <a:lnTo>
                  <a:pt x="168273" y="149866"/>
                </a:lnTo>
                <a:lnTo>
                  <a:pt x="169332" y="151505"/>
                </a:lnTo>
                <a:lnTo>
                  <a:pt x="170038" y="153391"/>
                </a:lnTo>
                <a:lnTo>
                  <a:pt x="171302" y="154648"/>
                </a:lnTo>
                <a:lnTo>
                  <a:pt x="172939" y="155486"/>
                </a:lnTo>
                <a:lnTo>
                  <a:pt x="174824" y="156045"/>
                </a:lnTo>
                <a:lnTo>
                  <a:pt x="176080" y="157211"/>
                </a:lnTo>
                <a:lnTo>
                  <a:pt x="176918" y="158783"/>
                </a:lnTo>
                <a:lnTo>
                  <a:pt x="178594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5"/>
          <p:cNvSpPr/>
          <p:nvPr/>
        </p:nvSpPr>
        <p:spPr>
          <a:xfrm>
            <a:off x="5164931" y="3200400"/>
            <a:ext cx="142876" cy="185738"/>
          </a:xfrm>
          <a:custGeom>
            <a:avLst/>
            <a:gdLst/>
            <a:ahLst/>
            <a:cxnLst/>
            <a:rect l="0" t="0" r="0" b="0"/>
            <a:pathLst>
              <a:path w="142876" h="185738">
                <a:moveTo>
                  <a:pt x="142875" y="0"/>
                </a:moveTo>
                <a:lnTo>
                  <a:pt x="139083" y="3792"/>
                </a:lnTo>
                <a:lnTo>
                  <a:pt x="137965" y="5703"/>
                </a:lnTo>
                <a:lnTo>
                  <a:pt x="136724" y="9943"/>
                </a:lnTo>
                <a:lnTo>
                  <a:pt x="134056" y="14473"/>
                </a:lnTo>
                <a:lnTo>
                  <a:pt x="132233" y="16792"/>
                </a:lnTo>
                <a:lnTo>
                  <a:pt x="129430" y="19926"/>
                </a:lnTo>
                <a:lnTo>
                  <a:pt x="122083" y="27641"/>
                </a:lnTo>
                <a:lnTo>
                  <a:pt x="117901" y="32715"/>
                </a:lnTo>
                <a:lnTo>
                  <a:pt x="113526" y="38479"/>
                </a:lnTo>
                <a:lnTo>
                  <a:pt x="109021" y="44702"/>
                </a:lnTo>
                <a:lnTo>
                  <a:pt x="104431" y="50439"/>
                </a:lnTo>
                <a:lnTo>
                  <a:pt x="99783" y="55851"/>
                </a:lnTo>
                <a:lnTo>
                  <a:pt x="95097" y="61046"/>
                </a:lnTo>
                <a:lnTo>
                  <a:pt x="90385" y="66891"/>
                </a:lnTo>
                <a:lnTo>
                  <a:pt x="85657" y="73169"/>
                </a:lnTo>
                <a:lnTo>
                  <a:pt x="80917" y="79736"/>
                </a:lnTo>
                <a:lnTo>
                  <a:pt x="75376" y="85700"/>
                </a:lnTo>
                <a:lnTo>
                  <a:pt x="69301" y="91265"/>
                </a:lnTo>
                <a:lnTo>
                  <a:pt x="62869" y="96562"/>
                </a:lnTo>
                <a:lnTo>
                  <a:pt x="57788" y="102474"/>
                </a:lnTo>
                <a:lnTo>
                  <a:pt x="53606" y="108798"/>
                </a:lnTo>
                <a:lnTo>
                  <a:pt x="50025" y="115394"/>
                </a:lnTo>
                <a:lnTo>
                  <a:pt x="46050" y="120586"/>
                </a:lnTo>
                <a:lnTo>
                  <a:pt x="41812" y="124840"/>
                </a:lnTo>
                <a:lnTo>
                  <a:pt x="37400" y="128471"/>
                </a:lnTo>
                <a:lnTo>
                  <a:pt x="32871" y="132478"/>
                </a:lnTo>
                <a:lnTo>
                  <a:pt x="23605" y="141164"/>
                </a:lnTo>
                <a:lnTo>
                  <a:pt x="19705" y="145703"/>
                </a:lnTo>
                <a:lnTo>
                  <a:pt x="16312" y="150317"/>
                </a:lnTo>
                <a:lnTo>
                  <a:pt x="13256" y="154980"/>
                </a:lnTo>
                <a:lnTo>
                  <a:pt x="10425" y="158882"/>
                </a:lnTo>
                <a:lnTo>
                  <a:pt x="7743" y="162278"/>
                </a:lnTo>
                <a:lnTo>
                  <a:pt x="1529" y="169638"/>
                </a:lnTo>
                <a:lnTo>
                  <a:pt x="1019" y="171036"/>
                </a:lnTo>
                <a:lnTo>
                  <a:pt x="302" y="176001"/>
                </a:lnTo>
                <a:lnTo>
                  <a:pt x="18" y="180558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6"/>
          <p:cNvSpPr/>
          <p:nvPr/>
        </p:nvSpPr>
        <p:spPr>
          <a:xfrm>
            <a:off x="5479282" y="3157537"/>
            <a:ext cx="21406" cy="185739"/>
          </a:xfrm>
          <a:custGeom>
            <a:avLst/>
            <a:gdLst/>
            <a:ahLst/>
            <a:cxnLst/>
            <a:rect l="0" t="0" r="0" b="0"/>
            <a:pathLst>
              <a:path w="21406" h="185739">
                <a:moveTo>
                  <a:pt x="14261" y="0"/>
                </a:moveTo>
                <a:lnTo>
                  <a:pt x="14261" y="27703"/>
                </a:lnTo>
                <a:lnTo>
                  <a:pt x="13468" y="31169"/>
                </a:lnTo>
                <a:lnTo>
                  <a:pt x="12145" y="34273"/>
                </a:lnTo>
                <a:lnTo>
                  <a:pt x="10469" y="37136"/>
                </a:lnTo>
                <a:lnTo>
                  <a:pt x="9351" y="40632"/>
                </a:lnTo>
                <a:lnTo>
                  <a:pt x="8607" y="44551"/>
                </a:lnTo>
                <a:lnTo>
                  <a:pt x="8110" y="48751"/>
                </a:lnTo>
                <a:lnTo>
                  <a:pt x="7779" y="53138"/>
                </a:lnTo>
                <a:lnTo>
                  <a:pt x="7559" y="57650"/>
                </a:lnTo>
                <a:lnTo>
                  <a:pt x="7412" y="62246"/>
                </a:lnTo>
                <a:lnTo>
                  <a:pt x="6520" y="66897"/>
                </a:lnTo>
                <a:lnTo>
                  <a:pt x="5132" y="71586"/>
                </a:lnTo>
                <a:lnTo>
                  <a:pt x="3412" y="76299"/>
                </a:lnTo>
                <a:lnTo>
                  <a:pt x="2266" y="81028"/>
                </a:lnTo>
                <a:lnTo>
                  <a:pt x="1502" y="85769"/>
                </a:lnTo>
                <a:lnTo>
                  <a:pt x="993" y="90517"/>
                </a:lnTo>
                <a:lnTo>
                  <a:pt x="653" y="95269"/>
                </a:lnTo>
                <a:lnTo>
                  <a:pt x="427" y="100026"/>
                </a:lnTo>
                <a:lnTo>
                  <a:pt x="175" y="109543"/>
                </a:lnTo>
                <a:lnTo>
                  <a:pt x="0" y="133351"/>
                </a:lnTo>
                <a:lnTo>
                  <a:pt x="785" y="137319"/>
                </a:lnTo>
                <a:lnTo>
                  <a:pt x="2102" y="140759"/>
                </a:lnTo>
                <a:lnTo>
                  <a:pt x="3774" y="143845"/>
                </a:lnTo>
                <a:lnTo>
                  <a:pt x="4889" y="147491"/>
                </a:lnTo>
                <a:lnTo>
                  <a:pt x="5632" y="151509"/>
                </a:lnTo>
                <a:lnTo>
                  <a:pt x="6127" y="155775"/>
                </a:lnTo>
                <a:lnTo>
                  <a:pt x="6457" y="159412"/>
                </a:lnTo>
                <a:lnTo>
                  <a:pt x="6677" y="162631"/>
                </a:lnTo>
                <a:lnTo>
                  <a:pt x="6824" y="165571"/>
                </a:lnTo>
                <a:lnTo>
                  <a:pt x="7716" y="168324"/>
                </a:lnTo>
                <a:lnTo>
                  <a:pt x="9104" y="170954"/>
                </a:lnTo>
                <a:lnTo>
                  <a:pt x="10823" y="173500"/>
                </a:lnTo>
                <a:lnTo>
                  <a:pt x="12763" y="175198"/>
                </a:lnTo>
                <a:lnTo>
                  <a:pt x="14850" y="176330"/>
                </a:lnTo>
                <a:lnTo>
                  <a:pt x="17035" y="177085"/>
                </a:lnTo>
                <a:lnTo>
                  <a:pt x="18492" y="178381"/>
                </a:lnTo>
                <a:lnTo>
                  <a:pt x="19463" y="180040"/>
                </a:lnTo>
                <a:lnTo>
                  <a:pt x="2140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7"/>
          <p:cNvSpPr/>
          <p:nvPr/>
        </p:nvSpPr>
        <p:spPr>
          <a:xfrm>
            <a:off x="5436393" y="3250406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14287"/>
                </a:moveTo>
                <a:lnTo>
                  <a:pt x="34760" y="14287"/>
                </a:lnTo>
                <a:lnTo>
                  <a:pt x="39048" y="13494"/>
                </a:lnTo>
                <a:lnTo>
                  <a:pt x="43495" y="12171"/>
                </a:lnTo>
                <a:lnTo>
                  <a:pt x="48047" y="10495"/>
                </a:lnTo>
                <a:lnTo>
                  <a:pt x="51875" y="9378"/>
                </a:lnTo>
                <a:lnTo>
                  <a:pt x="55221" y="8633"/>
                </a:lnTo>
                <a:lnTo>
                  <a:pt x="58246" y="8136"/>
                </a:lnTo>
                <a:lnTo>
                  <a:pt x="62643" y="7805"/>
                </a:lnTo>
                <a:lnTo>
                  <a:pt x="67956" y="7585"/>
                </a:lnTo>
                <a:lnTo>
                  <a:pt x="73879" y="7438"/>
                </a:lnTo>
                <a:lnTo>
                  <a:pt x="78622" y="6546"/>
                </a:lnTo>
                <a:lnTo>
                  <a:pt x="82577" y="5158"/>
                </a:lnTo>
                <a:lnTo>
                  <a:pt x="86008" y="3438"/>
                </a:lnTo>
                <a:lnTo>
                  <a:pt x="89882" y="2292"/>
                </a:lnTo>
                <a:lnTo>
                  <a:pt x="94053" y="1528"/>
                </a:lnTo>
                <a:lnTo>
                  <a:pt x="98421" y="1019"/>
                </a:lnTo>
                <a:lnTo>
                  <a:pt x="102920" y="679"/>
                </a:lnTo>
                <a:lnTo>
                  <a:pt x="107508" y="453"/>
                </a:lnTo>
                <a:lnTo>
                  <a:pt x="116837" y="20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8"/>
          <p:cNvSpPr/>
          <p:nvPr/>
        </p:nvSpPr>
        <p:spPr>
          <a:xfrm>
            <a:off x="5668242" y="3157633"/>
            <a:ext cx="132484" cy="178499"/>
          </a:xfrm>
          <a:custGeom>
            <a:avLst/>
            <a:gdLst/>
            <a:ahLst/>
            <a:cxnLst/>
            <a:rect l="0" t="0" r="0" b="0"/>
            <a:pathLst>
              <a:path w="132484" h="178499">
                <a:moveTo>
                  <a:pt x="75333" y="21335"/>
                </a:moveTo>
                <a:lnTo>
                  <a:pt x="75333" y="3575"/>
                </a:lnTo>
                <a:lnTo>
                  <a:pt x="74539" y="2352"/>
                </a:lnTo>
                <a:lnTo>
                  <a:pt x="73216" y="1536"/>
                </a:lnTo>
                <a:lnTo>
                  <a:pt x="69629" y="629"/>
                </a:lnTo>
                <a:lnTo>
                  <a:pt x="67562" y="387"/>
                </a:lnTo>
                <a:lnTo>
                  <a:pt x="65390" y="226"/>
                </a:lnTo>
                <a:lnTo>
                  <a:pt x="63148" y="119"/>
                </a:lnTo>
                <a:lnTo>
                  <a:pt x="58540" y="0"/>
                </a:lnTo>
                <a:lnTo>
                  <a:pt x="56200" y="762"/>
                </a:lnTo>
                <a:lnTo>
                  <a:pt x="53846" y="2063"/>
                </a:lnTo>
                <a:lnTo>
                  <a:pt x="51484" y="3725"/>
                </a:lnTo>
                <a:lnTo>
                  <a:pt x="49114" y="4832"/>
                </a:lnTo>
                <a:lnTo>
                  <a:pt x="46741" y="5571"/>
                </a:lnTo>
                <a:lnTo>
                  <a:pt x="44365" y="6063"/>
                </a:lnTo>
                <a:lnTo>
                  <a:pt x="41988" y="7185"/>
                </a:lnTo>
                <a:lnTo>
                  <a:pt x="39609" y="8727"/>
                </a:lnTo>
                <a:lnTo>
                  <a:pt x="37229" y="10549"/>
                </a:lnTo>
                <a:lnTo>
                  <a:pt x="34849" y="12557"/>
                </a:lnTo>
                <a:lnTo>
                  <a:pt x="32469" y="14689"/>
                </a:lnTo>
                <a:lnTo>
                  <a:pt x="27707" y="19175"/>
                </a:lnTo>
                <a:lnTo>
                  <a:pt x="12450" y="34220"/>
                </a:lnTo>
                <a:lnTo>
                  <a:pt x="9549" y="39233"/>
                </a:lnTo>
                <a:lnTo>
                  <a:pt x="7665" y="42792"/>
                </a:lnTo>
                <a:lnTo>
                  <a:pt x="6408" y="45958"/>
                </a:lnTo>
                <a:lnTo>
                  <a:pt x="5570" y="48863"/>
                </a:lnTo>
                <a:lnTo>
                  <a:pt x="5012" y="51593"/>
                </a:lnTo>
                <a:lnTo>
                  <a:pt x="2275" y="56744"/>
                </a:lnTo>
                <a:lnTo>
                  <a:pt x="434" y="59228"/>
                </a:lnTo>
                <a:lnTo>
                  <a:pt x="0" y="60885"/>
                </a:lnTo>
                <a:lnTo>
                  <a:pt x="505" y="61989"/>
                </a:lnTo>
                <a:lnTo>
                  <a:pt x="1635" y="62725"/>
                </a:lnTo>
                <a:lnTo>
                  <a:pt x="2388" y="64010"/>
                </a:lnTo>
                <a:lnTo>
                  <a:pt x="3225" y="67554"/>
                </a:lnTo>
                <a:lnTo>
                  <a:pt x="3598" y="71775"/>
                </a:lnTo>
                <a:lnTo>
                  <a:pt x="3697" y="74012"/>
                </a:lnTo>
                <a:lnTo>
                  <a:pt x="4557" y="75503"/>
                </a:lnTo>
                <a:lnTo>
                  <a:pt x="5924" y="76497"/>
                </a:lnTo>
                <a:lnTo>
                  <a:pt x="10028" y="78093"/>
                </a:lnTo>
                <a:lnTo>
                  <a:pt x="12706" y="78311"/>
                </a:lnTo>
                <a:lnTo>
                  <a:pt x="16543" y="78408"/>
                </a:lnTo>
                <a:lnTo>
                  <a:pt x="27805" y="78475"/>
                </a:lnTo>
                <a:lnTo>
                  <a:pt x="30154" y="77685"/>
                </a:lnTo>
                <a:lnTo>
                  <a:pt x="32513" y="76364"/>
                </a:lnTo>
                <a:lnTo>
                  <a:pt x="34880" y="74690"/>
                </a:lnTo>
                <a:lnTo>
                  <a:pt x="37252" y="73574"/>
                </a:lnTo>
                <a:lnTo>
                  <a:pt x="39627" y="72830"/>
                </a:lnTo>
                <a:lnTo>
                  <a:pt x="42004" y="72334"/>
                </a:lnTo>
                <a:lnTo>
                  <a:pt x="43588" y="71209"/>
                </a:lnTo>
                <a:lnTo>
                  <a:pt x="44644" y="69666"/>
                </a:lnTo>
                <a:lnTo>
                  <a:pt x="45349" y="67843"/>
                </a:lnTo>
                <a:lnTo>
                  <a:pt x="47406" y="65834"/>
                </a:lnTo>
                <a:lnTo>
                  <a:pt x="50365" y="63701"/>
                </a:lnTo>
                <a:lnTo>
                  <a:pt x="53925" y="61486"/>
                </a:lnTo>
                <a:lnTo>
                  <a:pt x="57092" y="59215"/>
                </a:lnTo>
                <a:lnTo>
                  <a:pt x="59997" y="56907"/>
                </a:lnTo>
                <a:lnTo>
                  <a:pt x="62728" y="54575"/>
                </a:lnTo>
                <a:lnTo>
                  <a:pt x="65342" y="52226"/>
                </a:lnTo>
                <a:lnTo>
                  <a:pt x="70363" y="47500"/>
                </a:lnTo>
                <a:lnTo>
                  <a:pt x="84840" y="33239"/>
                </a:lnTo>
                <a:lnTo>
                  <a:pt x="86433" y="30859"/>
                </a:lnTo>
                <a:lnTo>
                  <a:pt x="88204" y="26097"/>
                </a:lnTo>
                <a:lnTo>
                  <a:pt x="91107" y="21335"/>
                </a:lnTo>
                <a:lnTo>
                  <a:pt x="95647" y="15602"/>
                </a:lnTo>
                <a:lnTo>
                  <a:pt x="96813" y="15132"/>
                </a:lnTo>
                <a:lnTo>
                  <a:pt x="100225" y="14610"/>
                </a:lnTo>
                <a:lnTo>
                  <a:pt x="103584" y="14228"/>
                </a:lnTo>
                <a:lnTo>
                  <a:pt x="103844" y="19108"/>
                </a:lnTo>
                <a:lnTo>
                  <a:pt x="103879" y="20345"/>
                </a:lnTo>
                <a:lnTo>
                  <a:pt x="107692" y="24834"/>
                </a:lnTo>
                <a:lnTo>
                  <a:pt x="108811" y="26843"/>
                </a:lnTo>
                <a:lnTo>
                  <a:pt x="110056" y="31191"/>
                </a:lnTo>
                <a:lnTo>
                  <a:pt x="110609" y="35770"/>
                </a:lnTo>
                <a:lnTo>
                  <a:pt x="110855" y="41244"/>
                </a:lnTo>
                <a:lnTo>
                  <a:pt x="111026" y="58451"/>
                </a:lnTo>
                <a:lnTo>
                  <a:pt x="111828" y="61954"/>
                </a:lnTo>
                <a:lnTo>
                  <a:pt x="113157" y="65877"/>
                </a:lnTo>
                <a:lnTo>
                  <a:pt x="114836" y="70080"/>
                </a:lnTo>
                <a:lnTo>
                  <a:pt x="115956" y="74469"/>
                </a:lnTo>
                <a:lnTo>
                  <a:pt x="116702" y="78983"/>
                </a:lnTo>
                <a:lnTo>
                  <a:pt x="117200" y="83580"/>
                </a:lnTo>
                <a:lnTo>
                  <a:pt x="117531" y="87438"/>
                </a:lnTo>
                <a:lnTo>
                  <a:pt x="117753" y="90804"/>
                </a:lnTo>
                <a:lnTo>
                  <a:pt x="117900" y="93841"/>
                </a:lnTo>
                <a:lnTo>
                  <a:pt x="118792" y="97454"/>
                </a:lnTo>
                <a:lnTo>
                  <a:pt x="120181" y="101450"/>
                </a:lnTo>
                <a:lnTo>
                  <a:pt x="121900" y="105701"/>
                </a:lnTo>
                <a:lnTo>
                  <a:pt x="122253" y="110123"/>
                </a:lnTo>
                <a:lnTo>
                  <a:pt x="121694" y="114658"/>
                </a:lnTo>
                <a:lnTo>
                  <a:pt x="120527" y="119269"/>
                </a:lnTo>
                <a:lnTo>
                  <a:pt x="119750" y="123137"/>
                </a:lnTo>
                <a:lnTo>
                  <a:pt x="119232" y="126509"/>
                </a:lnTo>
                <a:lnTo>
                  <a:pt x="118886" y="129552"/>
                </a:lnTo>
                <a:lnTo>
                  <a:pt x="118656" y="133167"/>
                </a:lnTo>
                <a:lnTo>
                  <a:pt x="118502" y="137165"/>
                </a:lnTo>
                <a:lnTo>
                  <a:pt x="118400" y="141417"/>
                </a:lnTo>
                <a:lnTo>
                  <a:pt x="119126" y="145046"/>
                </a:lnTo>
                <a:lnTo>
                  <a:pt x="120403" y="148259"/>
                </a:lnTo>
                <a:lnTo>
                  <a:pt x="122048" y="151195"/>
                </a:lnTo>
                <a:lnTo>
                  <a:pt x="123876" y="156574"/>
                </a:lnTo>
                <a:lnTo>
                  <a:pt x="124364" y="159119"/>
                </a:lnTo>
                <a:lnTo>
                  <a:pt x="127022" y="164064"/>
                </a:lnTo>
                <a:lnTo>
                  <a:pt x="131404" y="169914"/>
                </a:lnTo>
                <a:lnTo>
                  <a:pt x="132003" y="172831"/>
                </a:lnTo>
                <a:lnTo>
                  <a:pt x="132483" y="1784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9"/>
          <p:cNvSpPr/>
          <p:nvPr/>
        </p:nvSpPr>
        <p:spPr>
          <a:xfrm>
            <a:off x="5857875" y="3207875"/>
            <a:ext cx="178584" cy="299696"/>
          </a:xfrm>
          <a:custGeom>
            <a:avLst/>
            <a:gdLst/>
            <a:ahLst/>
            <a:cxnLst/>
            <a:rect l="0" t="0" r="0" b="0"/>
            <a:pathLst>
              <a:path w="178584" h="299696">
                <a:moveTo>
                  <a:pt x="0" y="42531"/>
                </a:moveTo>
                <a:lnTo>
                  <a:pt x="6849" y="42531"/>
                </a:lnTo>
                <a:lnTo>
                  <a:pt x="10848" y="46323"/>
                </a:lnTo>
                <a:lnTo>
                  <a:pt x="11995" y="48234"/>
                </a:lnTo>
                <a:lnTo>
                  <a:pt x="14402" y="54716"/>
                </a:lnTo>
                <a:lnTo>
                  <a:pt x="18995" y="61663"/>
                </a:lnTo>
                <a:lnTo>
                  <a:pt x="20349" y="66380"/>
                </a:lnTo>
                <a:lnTo>
                  <a:pt x="20950" y="73239"/>
                </a:lnTo>
                <a:lnTo>
                  <a:pt x="21110" y="77290"/>
                </a:lnTo>
                <a:lnTo>
                  <a:pt x="22011" y="80785"/>
                </a:lnTo>
                <a:lnTo>
                  <a:pt x="25128" y="86785"/>
                </a:lnTo>
                <a:lnTo>
                  <a:pt x="29160" y="94214"/>
                </a:lnTo>
                <a:lnTo>
                  <a:pt x="32803" y="102014"/>
                </a:lnTo>
                <a:lnTo>
                  <a:pt x="35648" y="110867"/>
                </a:lnTo>
                <a:lnTo>
                  <a:pt x="40372" y="118518"/>
                </a:lnTo>
                <a:lnTo>
                  <a:pt x="41755" y="123399"/>
                </a:lnTo>
                <a:lnTo>
                  <a:pt x="42918" y="125018"/>
                </a:lnTo>
                <a:lnTo>
                  <a:pt x="44487" y="126097"/>
                </a:lnTo>
                <a:lnTo>
                  <a:pt x="49140" y="128090"/>
                </a:lnTo>
                <a:lnTo>
                  <a:pt x="56501" y="131622"/>
                </a:lnTo>
                <a:lnTo>
                  <a:pt x="59892" y="132881"/>
                </a:lnTo>
                <a:lnTo>
                  <a:pt x="62946" y="133721"/>
                </a:lnTo>
                <a:lnTo>
                  <a:pt x="69760" y="135068"/>
                </a:lnTo>
                <a:lnTo>
                  <a:pt x="74733" y="135301"/>
                </a:lnTo>
                <a:lnTo>
                  <a:pt x="76809" y="134540"/>
                </a:lnTo>
                <a:lnTo>
                  <a:pt x="81233" y="131578"/>
                </a:lnTo>
                <a:lnTo>
                  <a:pt x="85845" y="127615"/>
                </a:lnTo>
                <a:lnTo>
                  <a:pt x="90541" y="123209"/>
                </a:lnTo>
                <a:lnTo>
                  <a:pt x="102400" y="111550"/>
                </a:lnTo>
                <a:lnTo>
                  <a:pt x="103985" y="109181"/>
                </a:lnTo>
                <a:lnTo>
                  <a:pt x="108646" y="97559"/>
                </a:lnTo>
                <a:lnTo>
                  <a:pt x="112581" y="90007"/>
                </a:lnTo>
                <a:lnTo>
                  <a:pt x="116975" y="84004"/>
                </a:lnTo>
                <a:lnTo>
                  <a:pt x="118465" y="80498"/>
                </a:lnTo>
                <a:lnTo>
                  <a:pt x="120119" y="72370"/>
                </a:lnTo>
                <a:lnTo>
                  <a:pt x="122971" y="63466"/>
                </a:lnTo>
                <a:lnTo>
                  <a:pt x="126091" y="55010"/>
                </a:lnTo>
                <a:lnTo>
                  <a:pt x="127478" y="48606"/>
                </a:lnTo>
                <a:lnTo>
                  <a:pt x="128094" y="40998"/>
                </a:lnTo>
                <a:lnTo>
                  <a:pt x="128368" y="33118"/>
                </a:lnTo>
                <a:lnTo>
                  <a:pt x="128490" y="26970"/>
                </a:lnTo>
                <a:lnTo>
                  <a:pt x="129316" y="24220"/>
                </a:lnTo>
                <a:lnTo>
                  <a:pt x="133477" y="16556"/>
                </a:lnTo>
                <a:lnTo>
                  <a:pt x="135434" y="8252"/>
                </a:lnTo>
                <a:lnTo>
                  <a:pt x="135723" y="0"/>
                </a:lnTo>
                <a:lnTo>
                  <a:pt x="135731" y="10319"/>
                </a:lnTo>
                <a:lnTo>
                  <a:pt x="136525" y="12325"/>
                </a:lnTo>
                <a:lnTo>
                  <a:pt x="140641" y="18941"/>
                </a:lnTo>
                <a:lnTo>
                  <a:pt x="143006" y="26722"/>
                </a:lnTo>
                <a:lnTo>
                  <a:pt x="146373" y="34446"/>
                </a:lnTo>
                <a:lnTo>
                  <a:pt x="150515" y="43171"/>
                </a:lnTo>
                <a:lnTo>
                  <a:pt x="159642" y="61707"/>
                </a:lnTo>
                <a:lnTo>
                  <a:pt x="161196" y="66428"/>
                </a:lnTo>
                <a:lnTo>
                  <a:pt x="162233" y="71162"/>
                </a:lnTo>
                <a:lnTo>
                  <a:pt x="162924" y="75906"/>
                </a:lnTo>
                <a:lnTo>
                  <a:pt x="164178" y="80656"/>
                </a:lnTo>
                <a:lnTo>
                  <a:pt x="165808" y="85410"/>
                </a:lnTo>
                <a:lnTo>
                  <a:pt x="167689" y="90167"/>
                </a:lnTo>
                <a:lnTo>
                  <a:pt x="171895" y="101802"/>
                </a:lnTo>
                <a:lnTo>
                  <a:pt x="174128" y="108239"/>
                </a:lnTo>
                <a:lnTo>
                  <a:pt x="175616" y="114117"/>
                </a:lnTo>
                <a:lnTo>
                  <a:pt x="176608" y="119624"/>
                </a:lnTo>
                <a:lnTo>
                  <a:pt x="177270" y="124883"/>
                </a:lnTo>
                <a:lnTo>
                  <a:pt x="177711" y="130770"/>
                </a:lnTo>
                <a:lnTo>
                  <a:pt x="178005" y="137075"/>
                </a:lnTo>
                <a:lnTo>
                  <a:pt x="178419" y="155211"/>
                </a:lnTo>
                <a:lnTo>
                  <a:pt x="178583" y="193866"/>
                </a:lnTo>
                <a:lnTo>
                  <a:pt x="177793" y="199777"/>
                </a:lnTo>
                <a:lnTo>
                  <a:pt x="176472" y="205305"/>
                </a:lnTo>
                <a:lnTo>
                  <a:pt x="174798" y="210579"/>
                </a:lnTo>
                <a:lnTo>
                  <a:pt x="172888" y="215681"/>
                </a:lnTo>
                <a:lnTo>
                  <a:pt x="170821" y="220671"/>
                </a:lnTo>
                <a:lnTo>
                  <a:pt x="168649" y="225585"/>
                </a:lnTo>
                <a:lnTo>
                  <a:pt x="164120" y="235278"/>
                </a:lnTo>
                <a:lnTo>
                  <a:pt x="147626" y="268742"/>
                </a:lnTo>
                <a:lnTo>
                  <a:pt x="144455" y="272713"/>
                </a:lnTo>
                <a:lnTo>
                  <a:pt x="140753" y="276154"/>
                </a:lnTo>
                <a:lnTo>
                  <a:pt x="136698" y="279243"/>
                </a:lnTo>
                <a:lnTo>
                  <a:pt x="133201" y="282095"/>
                </a:lnTo>
                <a:lnTo>
                  <a:pt x="130075" y="284790"/>
                </a:lnTo>
                <a:lnTo>
                  <a:pt x="127198" y="287381"/>
                </a:lnTo>
                <a:lnTo>
                  <a:pt x="123692" y="289902"/>
                </a:lnTo>
                <a:lnTo>
                  <a:pt x="119768" y="292376"/>
                </a:lnTo>
                <a:lnTo>
                  <a:pt x="115564" y="294819"/>
                </a:lnTo>
                <a:lnTo>
                  <a:pt x="111967" y="296448"/>
                </a:lnTo>
                <a:lnTo>
                  <a:pt x="108776" y="297534"/>
                </a:lnTo>
                <a:lnTo>
                  <a:pt x="105855" y="298258"/>
                </a:lnTo>
                <a:lnTo>
                  <a:pt x="100492" y="299062"/>
                </a:lnTo>
                <a:lnTo>
                  <a:pt x="95463" y="299420"/>
                </a:lnTo>
                <a:lnTo>
                  <a:pt x="90582" y="299579"/>
                </a:lnTo>
                <a:lnTo>
                  <a:pt x="78594" y="299689"/>
                </a:lnTo>
                <a:lnTo>
                  <a:pt x="76208" y="299695"/>
                </a:lnTo>
                <a:lnTo>
                  <a:pt x="73824" y="298905"/>
                </a:lnTo>
                <a:lnTo>
                  <a:pt x="69058" y="295910"/>
                </a:lnTo>
                <a:lnTo>
                  <a:pt x="65705" y="293554"/>
                </a:lnTo>
                <a:lnTo>
                  <a:pt x="65235" y="292430"/>
                </a:lnTo>
                <a:lnTo>
                  <a:pt x="64293" y="2854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0"/>
          <p:cNvSpPr/>
          <p:nvPr/>
        </p:nvSpPr>
        <p:spPr>
          <a:xfrm>
            <a:off x="6186487" y="3214687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14288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6151" y="7438"/>
                </a:lnTo>
                <a:lnTo>
                  <a:pt x="8819" y="7275"/>
                </a:lnTo>
                <a:lnTo>
                  <a:pt x="12651" y="7202"/>
                </a:lnTo>
                <a:lnTo>
                  <a:pt x="77291" y="7144"/>
                </a:lnTo>
                <a:lnTo>
                  <a:pt x="81690" y="6350"/>
                </a:lnTo>
                <a:lnTo>
                  <a:pt x="86210" y="5027"/>
                </a:lnTo>
                <a:lnTo>
                  <a:pt x="90811" y="3352"/>
                </a:lnTo>
                <a:lnTo>
                  <a:pt x="94672" y="2234"/>
                </a:lnTo>
                <a:lnTo>
                  <a:pt x="98039" y="1489"/>
                </a:lnTo>
                <a:lnTo>
                  <a:pt x="101079" y="993"/>
                </a:lnTo>
                <a:lnTo>
                  <a:pt x="103898" y="662"/>
                </a:lnTo>
                <a:lnTo>
                  <a:pt x="106572" y="441"/>
                </a:lnTo>
                <a:lnTo>
                  <a:pt x="112773" y="87"/>
                </a:lnTo>
                <a:lnTo>
                  <a:pt x="115738" y="39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1"/>
          <p:cNvSpPr/>
          <p:nvPr/>
        </p:nvSpPr>
        <p:spPr>
          <a:xfrm>
            <a:off x="6165056" y="3293268"/>
            <a:ext cx="150020" cy="14289"/>
          </a:xfrm>
          <a:custGeom>
            <a:avLst/>
            <a:gdLst/>
            <a:ahLst/>
            <a:cxnLst/>
            <a:rect l="0" t="0" r="0" b="0"/>
            <a:pathLst>
              <a:path w="150020" h="14289">
                <a:moveTo>
                  <a:pt x="0" y="14288"/>
                </a:moveTo>
                <a:lnTo>
                  <a:pt x="20853" y="14288"/>
                </a:lnTo>
                <a:lnTo>
                  <a:pt x="25015" y="13494"/>
                </a:lnTo>
                <a:lnTo>
                  <a:pt x="29377" y="12171"/>
                </a:lnTo>
                <a:lnTo>
                  <a:pt x="33871" y="10495"/>
                </a:lnTo>
                <a:lnTo>
                  <a:pt x="37662" y="9378"/>
                </a:lnTo>
                <a:lnTo>
                  <a:pt x="40983" y="8634"/>
                </a:lnTo>
                <a:lnTo>
                  <a:pt x="43991" y="8137"/>
                </a:lnTo>
                <a:lnTo>
                  <a:pt x="48377" y="7806"/>
                </a:lnTo>
                <a:lnTo>
                  <a:pt x="53683" y="7585"/>
                </a:lnTo>
                <a:lnTo>
                  <a:pt x="59601" y="7438"/>
                </a:lnTo>
                <a:lnTo>
                  <a:pt x="65134" y="6546"/>
                </a:lnTo>
                <a:lnTo>
                  <a:pt x="70410" y="5158"/>
                </a:lnTo>
                <a:lnTo>
                  <a:pt x="75515" y="3439"/>
                </a:lnTo>
                <a:lnTo>
                  <a:pt x="80506" y="2293"/>
                </a:lnTo>
                <a:lnTo>
                  <a:pt x="85421" y="1528"/>
                </a:lnTo>
                <a:lnTo>
                  <a:pt x="90285" y="1019"/>
                </a:lnTo>
                <a:lnTo>
                  <a:pt x="95114" y="680"/>
                </a:lnTo>
                <a:lnTo>
                  <a:pt x="99922" y="453"/>
                </a:lnTo>
                <a:lnTo>
                  <a:pt x="109497" y="20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2"/>
          <p:cNvSpPr/>
          <p:nvPr/>
        </p:nvSpPr>
        <p:spPr>
          <a:xfrm>
            <a:off x="6415087" y="3250406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9943" y="7144"/>
                </a:lnTo>
                <a:lnTo>
                  <a:pt x="12979" y="6350"/>
                </a:lnTo>
                <a:lnTo>
                  <a:pt x="16590" y="5027"/>
                </a:lnTo>
                <a:lnTo>
                  <a:pt x="20585" y="3351"/>
                </a:lnTo>
                <a:lnTo>
                  <a:pt x="24042" y="2234"/>
                </a:lnTo>
                <a:lnTo>
                  <a:pt x="27141" y="1490"/>
                </a:lnTo>
                <a:lnTo>
                  <a:pt x="30000" y="993"/>
                </a:lnTo>
                <a:lnTo>
                  <a:pt x="32700" y="662"/>
                </a:lnTo>
                <a:lnTo>
                  <a:pt x="35294" y="441"/>
                </a:lnTo>
                <a:lnTo>
                  <a:pt x="37817" y="294"/>
                </a:lnTo>
                <a:lnTo>
                  <a:pt x="44853" y="131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3"/>
          <p:cNvSpPr/>
          <p:nvPr/>
        </p:nvSpPr>
        <p:spPr>
          <a:xfrm>
            <a:off x="6629723" y="3136134"/>
            <a:ext cx="121121" cy="278542"/>
          </a:xfrm>
          <a:custGeom>
            <a:avLst/>
            <a:gdLst/>
            <a:ahLst/>
            <a:cxnLst/>
            <a:rect l="0" t="0" r="0" b="0"/>
            <a:pathLst>
              <a:path w="121121" h="278542">
                <a:moveTo>
                  <a:pt x="78258" y="35691"/>
                </a:moveTo>
                <a:lnTo>
                  <a:pt x="84409" y="29540"/>
                </a:lnTo>
                <a:lnTo>
                  <a:pt x="84960" y="26871"/>
                </a:lnTo>
                <a:lnTo>
                  <a:pt x="85315" y="22483"/>
                </a:lnTo>
                <a:lnTo>
                  <a:pt x="83247" y="19766"/>
                </a:lnTo>
                <a:lnTo>
                  <a:pt x="79243" y="15347"/>
                </a:lnTo>
                <a:lnTo>
                  <a:pt x="71040" y="7047"/>
                </a:lnTo>
                <a:lnTo>
                  <a:pt x="67641" y="3646"/>
                </a:lnTo>
                <a:lnTo>
                  <a:pt x="65624" y="2421"/>
                </a:lnTo>
                <a:lnTo>
                  <a:pt x="63485" y="1605"/>
                </a:lnTo>
                <a:lnTo>
                  <a:pt x="58141" y="294"/>
                </a:lnTo>
                <a:lnTo>
                  <a:pt x="55294" y="115"/>
                </a:lnTo>
                <a:lnTo>
                  <a:pt x="51383" y="35"/>
                </a:lnTo>
                <a:lnTo>
                  <a:pt x="46998" y="0"/>
                </a:lnTo>
                <a:lnTo>
                  <a:pt x="44718" y="784"/>
                </a:lnTo>
                <a:lnTo>
                  <a:pt x="42405" y="2101"/>
                </a:lnTo>
                <a:lnTo>
                  <a:pt x="40068" y="3772"/>
                </a:lnTo>
                <a:lnTo>
                  <a:pt x="37717" y="4887"/>
                </a:lnTo>
                <a:lnTo>
                  <a:pt x="35356" y="5630"/>
                </a:lnTo>
                <a:lnTo>
                  <a:pt x="32988" y="6125"/>
                </a:lnTo>
                <a:lnTo>
                  <a:pt x="30615" y="7249"/>
                </a:lnTo>
                <a:lnTo>
                  <a:pt x="28240" y="8792"/>
                </a:lnTo>
                <a:lnTo>
                  <a:pt x="25862" y="10614"/>
                </a:lnTo>
                <a:lnTo>
                  <a:pt x="23484" y="12623"/>
                </a:lnTo>
                <a:lnTo>
                  <a:pt x="21105" y="14756"/>
                </a:lnTo>
                <a:lnTo>
                  <a:pt x="18724" y="16972"/>
                </a:lnTo>
                <a:lnTo>
                  <a:pt x="17137" y="19242"/>
                </a:lnTo>
                <a:lnTo>
                  <a:pt x="10590" y="34749"/>
                </a:lnTo>
                <a:lnTo>
                  <a:pt x="8495" y="41358"/>
                </a:lnTo>
                <a:lnTo>
                  <a:pt x="7937" y="44231"/>
                </a:lnTo>
                <a:lnTo>
                  <a:pt x="5200" y="49541"/>
                </a:lnTo>
                <a:lnTo>
                  <a:pt x="3359" y="52068"/>
                </a:lnTo>
                <a:lnTo>
                  <a:pt x="1314" y="59109"/>
                </a:lnTo>
                <a:lnTo>
                  <a:pt x="404" y="66736"/>
                </a:lnTo>
                <a:lnTo>
                  <a:pt x="0" y="72772"/>
                </a:lnTo>
                <a:lnTo>
                  <a:pt x="686" y="75493"/>
                </a:lnTo>
                <a:lnTo>
                  <a:pt x="3565" y="80632"/>
                </a:lnTo>
                <a:lnTo>
                  <a:pt x="6971" y="85490"/>
                </a:lnTo>
                <a:lnTo>
                  <a:pt x="10327" y="89045"/>
                </a:lnTo>
                <a:lnTo>
                  <a:pt x="11539" y="91104"/>
                </a:lnTo>
                <a:lnTo>
                  <a:pt x="12887" y="95508"/>
                </a:lnTo>
                <a:lnTo>
                  <a:pt x="14834" y="97794"/>
                </a:lnTo>
                <a:lnTo>
                  <a:pt x="17719" y="100112"/>
                </a:lnTo>
                <a:lnTo>
                  <a:pt x="21230" y="102450"/>
                </a:lnTo>
                <a:lnTo>
                  <a:pt x="24364" y="104010"/>
                </a:lnTo>
                <a:lnTo>
                  <a:pt x="27248" y="105049"/>
                </a:lnTo>
                <a:lnTo>
                  <a:pt x="29964" y="105742"/>
                </a:lnTo>
                <a:lnTo>
                  <a:pt x="32568" y="106204"/>
                </a:lnTo>
                <a:lnTo>
                  <a:pt x="35098" y="106512"/>
                </a:lnTo>
                <a:lnTo>
                  <a:pt x="37578" y="106717"/>
                </a:lnTo>
                <a:lnTo>
                  <a:pt x="40820" y="106854"/>
                </a:lnTo>
                <a:lnTo>
                  <a:pt x="52172" y="107047"/>
                </a:lnTo>
                <a:lnTo>
                  <a:pt x="58197" y="107092"/>
                </a:lnTo>
                <a:lnTo>
                  <a:pt x="60915" y="106310"/>
                </a:lnTo>
                <a:lnTo>
                  <a:pt x="63521" y="104995"/>
                </a:lnTo>
                <a:lnTo>
                  <a:pt x="66052" y="103325"/>
                </a:lnTo>
                <a:lnTo>
                  <a:pt x="68534" y="102211"/>
                </a:lnTo>
                <a:lnTo>
                  <a:pt x="70981" y="101469"/>
                </a:lnTo>
                <a:lnTo>
                  <a:pt x="73407" y="100974"/>
                </a:lnTo>
                <a:lnTo>
                  <a:pt x="75818" y="99850"/>
                </a:lnTo>
                <a:lnTo>
                  <a:pt x="78218" y="98308"/>
                </a:lnTo>
                <a:lnTo>
                  <a:pt x="80613" y="96485"/>
                </a:lnTo>
                <a:lnTo>
                  <a:pt x="83002" y="94477"/>
                </a:lnTo>
                <a:lnTo>
                  <a:pt x="85390" y="92344"/>
                </a:lnTo>
                <a:lnTo>
                  <a:pt x="87775" y="90128"/>
                </a:lnTo>
                <a:lnTo>
                  <a:pt x="90159" y="88651"/>
                </a:lnTo>
                <a:lnTo>
                  <a:pt x="92542" y="87666"/>
                </a:lnTo>
                <a:lnTo>
                  <a:pt x="94925" y="87010"/>
                </a:lnTo>
                <a:lnTo>
                  <a:pt x="96512" y="85778"/>
                </a:lnTo>
                <a:lnTo>
                  <a:pt x="97571" y="84164"/>
                </a:lnTo>
                <a:lnTo>
                  <a:pt x="98277" y="82293"/>
                </a:lnTo>
                <a:lnTo>
                  <a:pt x="101179" y="78099"/>
                </a:lnTo>
                <a:lnTo>
                  <a:pt x="103063" y="75869"/>
                </a:lnTo>
                <a:lnTo>
                  <a:pt x="104320" y="73589"/>
                </a:lnTo>
                <a:lnTo>
                  <a:pt x="105716" y="68938"/>
                </a:lnTo>
                <a:lnTo>
                  <a:pt x="106503" y="61858"/>
                </a:lnTo>
                <a:lnTo>
                  <a:pt x="106734" y="54733"/>
                </a:lnTo>
                <a:lnTo>
                  <a:pt x="106824" y="44245"/>
                </a:lnTo>
                <a:lnTo>
                  <a:pt x="108946" y="41344"/>
                </a:lnTo>
                <a:lnTo>
                  <a:pt x="110622" y="39460"/>
                </a:lnTo>
                <a:lnTo>
                  <a:pt x="110947" y="38203"/>
                </a:lnTo>
                <a:lnTo>
                  <a:pt x="110369" y="37366"/>
                </a:lnTo>
                <a:lnTo>
                  <a:pt x="106894" y="35720"/>
                </a:lnTo>
                <a:lnTo>
                  <a:pt x="110643" y="35699"/>
                </a:lnTo>
                <a:lnTo>
                  <a:pt x="111755" y="36490"/>
                </a:lnTo>
                <a:lnTo>
                  <a:pt x="112495" y="37811"/>
                </a:lnTo>
                <a:lnTo>
                  <a:pt x="113684" y="41842"/>
                </a:lnTo>
                <a:lnTo>
                  <a:pt x="113890" y="50125"/>
                </a:lnTo>
                <a:lnTo>
                  <a:pt x="113976" y="90860"/>
                </a:lnTo>
                <a:lnTo>
                  <a:pt x="114770" y="96283"/>
                </a:lnTo>
                <a:lnTo>
                  <a:pt x="116093" y="102279"/>
                </a:lnTo>
                <a:lnTo>
                  <a:pt x="117769" y="108658"/>
                </a:lnTo>
                <a:lnTo>
                  <a:pt x="118886" y="114498"/>
                </a:lnTo>
                <a:lnTo>
                  <a:pt x="119630" y="119979"/>
                </a:lnTo>
                <a:lnTo>
                  <a:pt x="120127" y="125220"/>
                </a:lnTo>
                <a:lnTo>
                  <a:pt x="120458" y="130302"/>
                </a:lnTo>
                <a:lnTo>
                  <a:pt x="120679" y="135277"/>
                </a:lnTo>
                <a:lnTo>
                  <a:pt x="120826" y="140182"/>
                </a:lnTo>
                <a:lnTo>
                  <a:pt x="120130" y="145833"/>
                </a:lnTo>
                <a:lnTo>
                  <a:pt x="118873" y="151981"/>
                </a:lnTo>
                <a:lnTo>
                  <a:pt x="117241" y="158461"/>
                </a:lnTo>
                <a:lnTo>
                  <a:pt x="116152" y="164369"/>
                </a:lnTo>
                <a:lnTo>
                  <a:pt x="115428" y="169895"/>
                </a:lnTo>
                <a:lnTo>
                  <a:pt x="114944" y="175166"/>
                </a:lnTo>
                <a:lnTo>
                  <a:pt x="114621" y="181062"/>
                </a:lnTo>
                <a:lnTo>
                  <a:pt x="114263" y="193963"/>
                </a:lnTo>
                <a:lnTo>
                  <a:pt x="114002" y="225870"/>
                </a:lnTo>
                <a:lnTo>
                  <a:pt x="113984" y="240383"/>
                </a:lnTo>
                <a:lnTo>
                  <a:pt x="114775" y="244383"/>
                </a:lnTo>
                <a:lnTo>
                  <a:pt x="118887" y="253806"/>
                </a:lnTo>
                <a:lnTo>
                  <a:pt x="120459" y="261625"/>
                </a:lnTo>
                <a:lnTo>
                  <a:pt x="120924" y="268969"/>
                </a:lnTo>
                <a:lnTo>
                  <a:pt x="121119" y="278541"/>
                </a:lnTo>
                <a:lnTo>
                  <a:pt x="121120" y="27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4"/>
          <p:cNvSpPr/>
          <p:nvPr/>
        </p:nvSpPr>
        <p:spPr>
          <a:xfrm>
            <a:off x="4393406" y="3286125"/>
            <a:ext cx="1" cy="7144"/>
          </a:xfrm>
          <a:custGeom>
            <a:avLst/>
            <a:gdLst/>
            <a:ahLst/>
            <a:cxnLst/>
            <a:rect l="0" t="0" r="0" b="0"/>
            <a:pathLst>
              <a:path w="1" h="7144">
                <a:moveTo>
                  <a:pt x="0" y="714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5"/>
          <p:cNvSpPr/>
          <p:nvPr/>
        </p:nvSpPr>
        <p:spPr>
          <a:xfrm>
            <a:off x="4393406" y="3293268"/>
            <a:ext cx="71438" cy="142876"/>
          </a:xfrm>
          <a:custGeom>
            <a:avLst/>
            <a:gdLst/>
            <a:ahLst/>
            <a:cxnLst/>
            <a:rect l="0" t="0" r="0" b="0"/>
            <a:pathLst>
              <a:path w="71438" h="142876">
                <a:moveTo>
                  <a:pt x="0" y="0"/>
                </a:moveTo>
                <a:lnTo>
                  <a:pt x="30990" y="30991"/>
                </a:lnTo>
                <a:lnTo>
                  <a:pt x="32566" y="34154"/>
                </a:lnTo>
                <a:lnTo>
                  <a:pt x="33617" y="37851"/>
                </a:lnTo>
                <a:lnTo>
                  <a:pt x="34317" y="41903"/>
                </a:lnTo>
                <a:lnTo>
                  <a:pt x="35578" y="46192"/>
                </a:lnTo>
                <a:lnTo>
                  <a:pt x="37213" y="50638"/>
                </a:lnTo>
                <a:lnTo>
                  <a:pt x="39096" y="55190"/>
                </a:lnTo>
                <a:lnTo>
                  <a:pt x="41145" y="59019"/>
                </a:lnTo>
                <a:lnTo>
                  <a:pt x="43305" y="62365"/>
                </a:lnTo>
                <a:lnTo>
                  <a:pt x="45538" y="65389"/>
                </a:lnTo>
                <a:lnTo>
                  <a:pt x="47027" y="68993"/>
                </a:lnTo>
                <a:lnTo>
                  <a:pt x="48020" y="72983"/>
                </a:lnTo>
                <a:lnTo>
                  <a:pt x="48682" y="77230"/>
                </a:lnTo>
                <a:lnTo>
                  <a:pt x="49918" y="81650"/>
                </a:lnTo>
                <a:lnTo>
                  <a:pt x="51534" y="86183"/>
                </a:lnTo>
                <a:lnTo>
                  <a:pt x="53406" y="90793"/>
                </a:lnTo>
                <a:lnTo>
                  <a:pt x="54654" y="94660"/>
                </a:lnTo>
                <a:lnTo>
                  <a:pt x="55486" y="98032"/>
                </a:lnTo>
                <a:lnTo>
                  <a:pt x="56041" y="101074"/>
                </a:lnTo>
                <a:lnTo>
                  <a:pt x="56410" y="104688"/>
                </a:lnTo>
                <a:lnTo>
                  <a:pt x="56657" y="108686"/>
                </a:lnTo>
                <a:lnTo>
                  <a:pt x="56821" y="112939"/>
                </a:lnTo>
                <a:lnTo>
                  <a:pt x="57725" y="115774"/>
                </a:lnTo>
                <a:lnTo>
                  <a:pt x="59121" y="117664"/>
                </a:lnTo>
                <a:lnTo>
                  <a:pt x="60845" y="118924"/>
                </a:lnTo>
                <a:lnTo>
                  <a:pt x="61994" y="120558"/>
                </a:lnTo>
                <a:lnTo>
                  <a:pt x="63271" y="124490"/>
                </a:lnTo>
                <a:lnTo>
                  <a:pt x="63840" y="128883"/>
                </a:lnTo>
                <a:lnTo>
                  <a:pt x="63991" y="131166"/>
                </a:lnTo>
                <a:lnTo>
                  <a:pt x="64886" y="132688"/>
                </a:lnTo>
                <a:lnTo>
                  <a:pt x="66276" y="133703"/>
                </a:lnTo>
                <a:lnTo>
                  <a:pt x="70418" y="135331"/>
                </a:lnTo>
                <a:lnTo>
                  <a:pt x="70757" y="136258"/>
                </a:lnTo>
                <a:lnTo>
                  <a:pt x="71236" y="140562"/>
                </a:lnTo>
                <a:lnTo>
                  <a:pt x="7143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6"/>
          <p:cNvSpPr/>
          <p:nvPr/>
        </p:nvSpPr>
        <p:spPr>
          <a:xfrm>
            <a:off x="4329112" y="3343275"/>
            <a:ext cx="200026" cy="28486"/>
          </a:xfrm>
          <a:custGeom>
            <a:avLst/>
            <a:gdLst/>
            <a:ahLst/>
            <a:cxnLst/>
            <a:rect l="0" t="0" r="0" b="0"/>
            <a:pathLst>
              <a:path w="200026" h="28486">
                <a:moveTo>
                  <a:pt x="0" y="14287"/>
                </a:moveTo>
                <a:lnTo>
                  <a:pt x="0" y="18079"/>
                </a:lnTo>
                <a:lnTo>
                  <a:pt x="794" y="19196"/>
                </a:lnTo>
                <a:lnTo>
                  <a:pt x="2117" y="19941"/>
                </a:lnTo>
                <a:lnTo>
                  <a:pt x="5703" y="20769"/>
                </a:lnTo>
                <a:lnTo>
                  <a:pt x="9943" y="21137"/>
                </a:lnTo>
                <a:lnTo>
                  <a:pt x="11392" y="22028"/>
                </a:lnTo>
                <a:lnTo>
                  <a:pt x="12357" y="23417"/>
                </a:lnTo>
                <a:lnTo>
                  <a:pt x="13000" y="25136"/>
                </a:lnTo>
                <a:lnTo>
                  <a:pt x="15017" y="26282"/>
                </a:lnTo>
                <a:lnTo>
                  <a:pt x="17949" y="27046"/>
                </a:lnTo>
                <a:lnTo>
                  <a:pt x="21491" y="27556"/>
                </a:lnTo>
                <a:lnTo>
                  <a:pt x="27543" y="28122"/>
                </a:lnTo>
                <a:lnTo>
                  <a:pt x="33673" y="28373"/>
                </a:lnTo>
                <a:lnTo>
                  <a:pt x="41689" y="28485"/>
                </a:lnTo>
                <a:lnTo>
                  <a:pt x="46049" y="27721"/>
                </a:lnTo>
                <a:lnTo>
                  <a:pt x="50543" y="26418"/>
                </a:lnTo>
                <a:lnTo>
                  <a:pt x="55126" y="24756"/>
                </a:lnTo>
                <a:lnTo>
                  <a:pt x="59770" y="22854"/>
                </a:lnTo>
                <a:lnTo>
                  <a:pt x="64453" y="20792"/>
                </a:lnTo>
                <a:lnTo>
                  <a:pt x="69162" y="18624"/>
                </a:lnTo>
                <a:lnTo>
                  <a:pt x="74683" y="17178"/>
                </a:lnTo>
                <a:lnTo>
                  <a:pt x="80745" y="16214"/>
                </a:lnTo>
                <a:lnTo>
                  <a:pt x="87168" y="15572"/>
                </a:lnTo>
                <a:lnTo>
                  <a:pt x="93831" y="14350"/>
                </a:lnTo>
                <a:lnTo>
                  <a:pt x="100654" y="12741"/>
                </a:lnTo>
                <a:lnTo>
                  <a:pt x="107583" y="10875"/>
                </a:lnTo>
                <a:lnTo>
                  <a:pt x="113791" y="9631"/>
                </a:lnTo>
                <a:lnTo>
                  <a:pt x="119517" y="8802"/>
                </a:lnTo>
                <a:lnTo>
                  <a:pt x="124922" y="8249"/>
                </a:lnTo>
                <a:lnTo>
                  <a:pt x="130906" y="7880"/>
                </a:lnTo>
                <a:lnTo>
                  <a:pt x="143906" y="7471"/>
                </a:lnTo>
                <a:lnTo>
                  <a:pt x="149913" y="6568"/>
                </a:lnTo>
                <a:lnTo>
                  <a:pt x="155504" y="5172"/>
                </a:lnTo>
                <a:lnTo>
                  <a:pt x="160819" y="3448"/>
                </a:lnTo>
                <a:lnTo>
                  <a:pt x="166744" y="2299"/>
                </a:lnTo>
                <a:lnTo>
                  <a:pt x="173075" y="1532"/>
                </a:lnTo>
                <a:lnTo>
                  <a:pt x="184872" y="680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7"/>
          <p:cNvSpPr/>
          <p:nvPr/>
        </p:nvSpPr>
        <p:spPr>
          <a:xfrm>
            <a:off x="4343400" y="3414720"/>
            <a:ext cx="2678907" cy="107141"/>
          </a:xfrm>
          <a:custGeom>
            <a:avLst/>
            <a:gdLst/>
            <a:ahLst/>
            <a:cxnLst/>
            <a:rect l="0" t="0" r="0" b="0"/>
            <a:pathLst>
              <a:path w="2678907" h="107141">
                <a:moveTo>
                  <a:pt x="0" y="92861"/>
                </a:moveTo>
                <a:lnTo>
                  <a:pt x="13207" y="92861"/>
                </a:lnTo>
                <a:lnTo>
                  <a:pt x="18040" y="94977"/>
                </a:lnTo>
                <a:lnTo>
                  <a:pt x="24686" y="97770"/>
                </a:lnTo>
                <a:lnTo>
                  <a:pt x="32891" y="99343"/>
                </a:lnTo>
                <a:lnTo>
                  <a:pt x="52495" y="100740"/>
                </a:lnTo>
                <a:lnTo>
                  <a:pt x="61238" y="104897"/>
                </a:lnTo>
                <a:lnTo>
                  <a:pt x="66375" y="106148"/>
                </a:lnTo>
                <a:lnTo>
                  <a:pt x="112946" y="107140"/>
                </a:lnTo>
                <a:lnTo>
                  <a:pt x="121900" y="105028"/>
                </a:lnTo>
                <a:lnTo>
                  <a:pt x="131965" y="102237"/>
                </a:lnTo>
                <a:lnTo>
                  <a:pt x="179211" y="99269"/>
                </a:lnTo>
                <a:lnTo>
                  <a:pt x="189716" y="96238"/>
                </a:lnTo>
                <a:lnTo>
                  <a:pt x="204555" y="93861"/>
                </a:lnTo>
                <a:lnTo>
                  <a:pt x="210189" y="91940"/>
                </a:lnTo>
                <a:lnTo>
                  <a:pt x="216325" y="89072"/>
                </a:lnTo>
                <a:lnTo>
                  <a:pt x="222798" y="85573"/>
                </a:lnTo>
                <a:lnTo>
                  <a:pt x="229494" y="83240"/>
                </a:lnTo>
                <a:lnTo>
                  <a:pt x="249502" y="79956"/>
                </a:lnTo>
                <a:lnTo>
                  <a:pt x="273004" y="76730"/>
                </a:lnTo>
                <a:lnTo>
                  <a:pt x="286435" y="73785"/>
                </a:lnTo>
                <a:lnTo>
                  <a:pt x="328672" y="70843"/>
                </a:lnTo>
                <a:lnTo>
                  <a:pt x="342926" y="67729"/>
                </a:lnTo>
                <a:lnTo>
                  <a:pt x="385764" y="64588"/>
                </a:lnTo>
                <a:lnTo>
                  <a:pt x="400051" y="62303"/>
                </a:lnTo>
                <a:lnTo>
                  <a:pt x="414337" y="59436"/>
                </a:lnTo>
                <a:lnTo>
                  <a:pt x="491429" y="57182"/>
                </a:lnTo>
                <a:lnTo>
                  <a:pt x="506544" y="56366"/>
                </a:lnTo>
                <a:lnTo>
                  <a:pt x="521199" y="53358"/>
                </a:lnTo>
                <a:lnTo>
                  <a:pt x="584286" y="50129"/>
                </a:lnTo>
                <a:lnTo>
                  <a:pt x="720142" y="49999"/>
                </a:lnTo>
                <a:lnTo>
                  <a:pt x="737310" y="47882"/>
                </a:lnTo>
                <a:lnTo>
                  <a:pt x="755525" y="45089"/>
                </a:lnTo>
                <a:lnTo>
                  <a:pt x="834116" y="42913"/>
                </a:lnTo>
                <a:lnTo>
                  <a:pt x="995363" y="42855"/>
                </a:lnTo>
                <a:lnTo>
                  <a:pt x="1014412" y="40738"/>
                </a:lnTo>
                <a:lnTo>
                  <a:pt x="1033462" y="37945"/>
                </a:lnTo>
                <a:lnTo>
                  <a:pt x="1109662" y="35798"/>
                </a:lnTo>
                <a:lnTo>
                  <a:pt x="1183613" y="34922"/>
                </a:lnTo>
                <a:lnTo>
                  <a:pt x="1206029" y="31921"/>
                </a:lnTo>
                <a:lnTo>
                  <a:pt x="1283412" y="28763"/>
                </a:lnTo>
                <a:lnTo>
                  <a:pt x="1372660" y="28575"/>
                </a:lnTo>
                <a:lnTo>
                  <a:pt x="1394560" y="26454"/>
                </a:lnTo>
                <a:lnTo>
                  <a:pt x="1417523" y="23659"/>
                </a:lnTo>
                <a:lnTo>
                  <a:pt x="1500227" y="21554"/>
                </a:lnTo>
                <a:lnTo>
                  <a:pt x="1583533" y="21431"/>
                </a:lnTo>
                <a:lnTo>
                  <a:pt x="1607344" y="19310"/>
                </a:lnTo>
                <a:lnTo>
                  <a:pt x="1631157" y="16515"/>
                </a:lnTo>
                <a:lnTo>
                  <a:pt x="1714500" y="14410"/>
                </a:lnTo>
                <a:lnTo>
                  <a:pt x="1833562" y="14282"/>
                </a:lnTo>
                <a:lnTo>
                  <a:pt x="1857375" y="12164"/>
                </a:lnTo>
                <a:lnTo>
                  <a:pt x="1881187" y="9370"/>
                </a:lnTo>
                <a:lnTo>
                  <a:pt x="1953418" y="7332"/>
                </a:lnTo>
                <a:lnTo>
                  <a:pt x="2208741" y="7136"/>
                </a:lnTo>
                <a:lnTo>
                  <a:pt x="2234464" y="5019"/>
                </a:lnTo>
                <a:lnTo>
                  <a:pt x="2259126" y="2226"/>
                </a:lnTo>
                <a:lnTo>
                  <a:pt x="2336093" y="188"/>
                </a:lnTo>
                <a:lnTo>
                  <a:pt x="2427397" y="0"/>
                </a:lnTo>
                <a:lnTo>
                  <a:pt x="2448591" y="2112"/>
                </a:lnTo>
                <a:lnTo>
                  <a:pt x="2469388" y="4903"/>
                </a:lnTo>
                <a:lnTo>
                  <a:pt x="2546225" y="7049"/>
                </a:lnTo>
                <a:lnTo>
                  <a:pt x="2582995" y="7912"/>
                </a:lnTo>
                <a:lnTo>
                  <a:pt x="2605773" y="12040"/>
                </a:lnTo>
                <a:lnTo>
                  <a:pt x="2666568" y="14272"/>
                </a:lnTo>
                <a:lnTo>
                  <a:pt x="2668299" y="15068"/>
                </a:lnTo>
                <a:lnTo>
                  <a:pt x="2669454" y="16393"/>
                </a:lnTo>
                <a:lnTo>
                  <a:pt x="2670223" y="18070"/>
                </a:lnTo>
                <a:lnTo>
                  <a:pt x="2671530" y="19188"/>
                </a:lnTo>
                <a:lnTo>
                  <a:pt x="2673194" y="19933"/>
                </a:lnTo>
                <a:lnTo>
                  <a:pt x="2678897" y="21421"/>
                </a:lnTo>
                <a:lnTo>
                  <a:pt x="2678906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8"/>
          <p:cNvSpPr/>
          <p:nvPr/>
        </p:nvSpPr>
        <p:spPr>
          <a:xfrm>
            <a:off x="5486400" y="3671887"/>
            <a:ext cx="178594" cy="7058"/>
          </a:xfrm>
          <a:custGeom>
            <a:avLst/>
            <a:gdLst/>
            <a:ahLst/>
            <a:cxnLst/>
            <a:rect l="0" t="0" r="0" b="0"/>
            <a:pathLst>
              <a:path w="178594" h="7058">
                <a:moveTo>
                  <a:pt x="0" y="0"/>
                </a:moveTo>
                <a:lnTo>
                  <a:pt x="6849" y="0"/>
                </a:lnTo>
                <a:lnTo>
                  <a:pt x="7741" y="794"/>
                </a:lnTo>
                <a:lnTo>
                  <a:pt x="10848" y="3792"/>
                </a:lnTo>
                <a:lnTo>
                  <a:pt x="12788" y="4910"/>
                </a:lnTo>
                <a:lnTo>
                  <a:pt x="14876" y="5654"/>
                </a:lnTo>
                <a:lnTo>
                  <a:pt x="17060" y="6151"/>
                </a:lnTo>
                <a:lnTo>
                  <a:pt x="19311" y="6482"/>
                </a:lnTo>
                <a:lnTo>
                  <a:pt x="21605" y="6703"/>
                </a:lnTo>
                <a:lnTo>
                  <a:pt x="23928" y="6850"/>
                </a:lnTo>
                <a:lnTo>
                  <a:pt x="28626" y="7013"/>
                </a:lnTo>
                <a:lnTo>
                  <a:pt x="30990" y="7057"/>
                </a:lnTo>
                <a:lnTo>
                  <a:pt x="33360" y="6292"/>
                </a:lnTo>
                <a:lnTo>
                  <a:pt x="35733" y="4988"/>
                </a:lnTo>
                <a:lnTo>
                  <a:pt x="38110" y="3325"/>
                </a:lnTo>
                <a:lnTo>
                  <a:pt x="41281" y="2217"/>
                </a:lnTo>
                <a:lnTo>
                  <a:pt x="44983" y="1478"/>
                </a:lnTo>
                <a:lnTo>
                  <a:pt x="49039" y="985"/>
                </a:lnTo>
                <a:lnTo>
                  <a:pt x="52536" y="657"/>
                </a:lnTo>
                <a:lnTo>
                  <a:pt x="55661" y="438"/>
                </a:lnTo>
                <a:lnTo>
                  <a:pt x="58539" y="292"/>
                </a:lnTo>
                <a:lnTo>
                  <a:pt x="63853" y="130"/>
                </a:lnTo>
                <a:lnTo>
                  <a:pt x="77523" y="26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9"/>
          <p:cNvSpPr/>
          <p:nvPr/>
        </p:nvSpPr>
        <p:spPr>
          <a:xfrm>
            <a:off x="5722143" y="3600540"/>
            <a:ext cx="192854" cy="378519"/>
          </a:xfrm>
          <a:custGeom>
            <a:avLst/>
            <a:gdLst/>
            <a:ahLst/>
            <a:cxnLst/>
            <a:rect l="0" t="0" r="0" b="0"/>
            <a:pathLst>
              <a:path w="192854" h="378519">
                <a:moveTo>
                  <a:pt x="0" y="7053"/>
                </a:moveTo>
                <a:lnTo>
                  <a:pt x="0" y="13903"/>
                </a:lnTo>
                <a:lnTo>
                  <a:pt x="5655" y="14158"/>
                </a:lnTo>
                <a:lnTo>
                  <a:pt x="6151" y="14171"/>
                </a:lnTo>
                <a:lnTo>
                  <a:pt x="11857" y="19102"/>
                </a:lnTo>
                <a:lnTo>
                  <a:pt x="17760" y="24838"/>
                </a:lnTo>
                <a:lnTo>
                  <a:pt x="18984" y="26847"/>
                </a:lnTo>
                <a:lnTo>
                  <a:pt x="20344" y="31197"/>
                </a:lnTo>
                <a:lnTo>
                  <a:pt x="21288" y="42815"/>
                </a:lnTo>
                <a:lnTo>
                  <a:pt x="21336" y="45182"/>
                </a:lnTo>
                <a:lnTo>
                  <a:pt x="22162" y="47554"/>
                </a:lnTo>
                <a:lnTo>
                  <a:pt x="25196" y="52306"/>
                </a:lnTo>
                <a:lnTo>
                  <a:pt x="27073" y="59180"/>
                </a:lnTo>
                <a:lnTo>
                  <a:pt x="28130" y="69859"/>
                </a:lnTo>
                <a:lnTo>
                  <a:pt x="28488" y="80578"/>
                </a:lnTo>
                <a:lnTo>
                  <a:pt x="29310" y="83057"/>
                </a:lnTo>
                <a:lnTo>
                  <a:pt x="33467" y="90339"/>
                </a:lnTo>
                <a:lnTo>
                  <a:pt x="35845" y="97523"/>
                </a:lnTo>
                <a:lnTo>
                  <a:pt x="41224" y="104679"/>
                </a:lnTo>
                <a:lnTo>
                  <a:pt x="45574" y="109445"/>
                </a:lnTo>
                <a:lnTo>
                  <a:pt x="47845" y="111033"/>
                </a:lnTo>
                <a:lnTo>
                  <a:pt x="52486" y="112798"/>
                </a:lnTo>
                <a:lnTo>
                  <a:pt x="57194" y="115699"/>
                </a:lnTo>
                <a:lnTo>
                  <a:pt x="62892" y="120236"/>
                </a:lnTo>
                <a:lnTo>
                  <a:pt x="67671" y="124815"/>
                </a:lnTo>
                <a:lnTo>
                  <a:pt x="69720" y="126042"/>
                </a:lnTo>
                <a:lnTo>
                  <a:pt x="74114" y="127406"/>
                </a:lnTo>
                <a:lnTo>
                  <a:pt x="76397" y="126976"/>
                </a:lnTo>
                <a:lnTo>
                  <a:pt x="81050" y="124381"/>
                </a:lnTo>
                <a:lnTo>
                  <a:pt x="85596" y="121158"/>
                </a:lnTo>
                <a:lnTo>
                  <a:pt x="91155" y="115827"/>
                </a:lnTo>
                <a:lnTo>
                  <a:pt x="102482" y="104584"/>
                </a:lnTo>
                <a:lnTo>
                  <a:pt x="107196" y="97761"/>
                </a:lnTo>
                <a:lnTo>
                  <a:pt x="111936" y="90230"/>
                </a:lnTo>
                <a:lnTo>
                  <a:pt x="116689" y="84238"/>
                </a:lnTo>
                <a:lnTo>
                  <a:pt x="119331" y="78928"/>
                </a:lnTo>
                <a:lnTo>
                  <a:pt x="122935" y="69360"/>
                </a:lnTo>
                <a:lnTo>
                  <a:pt x="126076" y="61733"/>
                </a:lnTo>
                <a:lnTo>
                  <a:pt x="128637" y="52182"/>
                </a:lnTo>
                <a:lnTo>
                  <a:pt x="133277" y="40445"/>
                </a:lnTo>
                <a:lnTo>
                  <a:pt x="135004" y="31587"/>
                </a:lnTo>
                <a:lnTo>
                  <a:pt x="135588" y="21483"/>
                </a:lnTo>
                <a:lnTo>
                  <a:pt x="135729" y="7474"/>
                </a:lnTo>
                <a:lnTo>
                  <a:pt x="135732" y="0"/>
                </a:lnTo>
                <a:lnTo>
                  <a:pt x="135732" y="16910"/>
                </a:lnTo>
                <a:lnTo>
                  <a:pt x="136526" y="19181"/>
                </a:lnTo>
                <a:lnTo>
                  <a:pt x="140641" y="26169"/>
                </a:lnTo>
                <a:lnTo>
                  <a:pt x="144551" y="37758"/>
                </a:lnTo>
                <a:lnTo>
                  <a:pt x="148383" y="46100"/>
                </a:lnTo>
                <a:lnTo>
                  <a:pt x="152732" y="55099"/>
                </a:lnTo>
                <a:lnTo>
                  <a:pt x="155193" y="64390"/>
                </a:lnTo>
                <a:lnTo>
                  <a:pt x="157081" y="73811"/>
                </a:lnTo>
                <a:lnTo>
                  <a:pt x="160566" y="83290"/>
                </a:lnTo>
                <a:lnTo>
                  <a:pt x="164761" y="92795"/>
                </a:lnTo>
                <a:lnTo>
                  <a:pt x="166991" y="97552"/>
                </a:lnTo>
                <a:lnTo>
                  <a:pt x="169468" y="109187"/>
                </a:lnTo>
                <a:lnTo>
                  <a:pt x="170129" y="115624"/>
                </a:lnTo>
                <a:lnTo>
                  <a:pt x="172980" y="127009"/>
                </a:lnTo>
                <a:lnTo>
                  <a:pt x="179047" y="144460"/>
                </a:lnTo>
                <a:lnTo>
                  <a:pt x="181277" y="151045"/>
                </a:lnTo>
                <a:lnTo>
                  <a:pt x="182764" y="157817"/>
                </a:lnTo>
                <a:lnTo>
                  <a:pt x="183756" y="164712"/>
                </a:lnTo>
                <a:lnTo>
                  <a:pt x="184416" y="171690"/>
                </a:lnTo>
                <a:lnTo>
                  <a:pt x="185651" y="177930"/>
                </a:lnTo>
                <a:lnTo>
                  <a:pt x="189139" y="189096"/>
                </a:lnTo>
                <a:lnTo>
                  <a:pt x="190386" y="195090"/>
                </a:lnTo>
                <a:lnTo>
                  <a:pt x="191218" y="201468"/>
                </a:lnTo>
                <a:lnTo>
                  <a:pt x="191773" y="208100"/>
                </a:lnTo>
                <a:lnTo>
                  <a:pt x="192142" y="214903"/>
                </a:lnTo>
                <a:lnTo>
                  <a:pt x="192553" y="228813"/>
                </a:lnTo>
                <a:lnTo>
                  <a:pt x="192816" y="252235"/>
                </a:lnTo>
                <a:lnTo>
                  <a:pt x="192853" y="265248"/>
                </a:lnTo>
                <a:lnTo>
                  <a:pt x="190752" y="276852"/>
                </a:lnTo>
                <a:lnTo>
                  <a:pt x="187966" y="287302"/>
                </a:lnTo>
                <a:lnTo>
                  <a:pt x="186728" y="297237"/>
                </a:lnTo>
                <a:lnTo>
                  <a:pt x="184061" y="306945"/>
                </a:lnTo>
                <a:lnTo>
                  <a:pt x="180230" y="316551"/>
                </a:lnTo>
                <a:lnTo>
                  <a:pt x="175882" y="326112"/>
                </a:lnTo>
                <a:lnTo>
                  <a:pt x="171303" y="333536"/>
                </a:lnTo>
                <a:lnTo>
                  <a:pt x="166623" y="340276"/>
                </a:lnTo>
                <a:lnTo>
                  <a:pt x="161896" y="348563"/>
                </a:lnTo>
                <a:lnTo>
                  <a:pt x="157150" y="355420"/>
                </a:lnTo>
                <a:lnTo>
                  <a:pt x="154773" y="358360"/>
                </a:lnTo>
                <a:lnTo>
                  <a:pt x="152394" y="360321"/>
                </a:lnTo>
                <a:lnTo>
                  <a:pt x="150016" y="361628"/>
                </a:lnTo>
                <a:lnTo>
                  <a:pt x="147635" y="362498"/>
                </a:lnTo>
                <a:lnTo>
                  <a:pt x="142874" y="365583"/>
                </a:lnTo>
                <a:lnTo>
                  <a:pt x="138112" y="369600"/>
                </a:lnTo>
                <a:lnTo>
                  <a:pt x="133350" y="374031"/>
                </a:lnTo>
                <a:lnTo>
                  <a:pt x="130175" y="375530"/>
                </a:lnTo>
                <a:lnTo>
                  <a:pt x="126471" y="376530"/>
                </a:lnTo>
                <a:lnTo>
                  <a:pt x="122414" y="377196"/>
                </a:lnTo>
                <a:lnTo>
                  <a:pt x="118122" y="377640"/>
                </a:lnTo>
                <a:lnTo>
                  <a:pt x="113673" y="377936"/>
                </a:lnTo>
                <a:lnTo>
                  <a:pt x="105290" y="378265"/>
                </a:lnTo>
                <a:lnTo>
                  <a:pt x="98919" y="378411"/>
                </a:lnTo>
                <a:lnTo>
                  <a:pt x="77306" y="378518"/>
                </a:lnTo>
                <a:lnTo>
                  <a:pt x="74557" y="377728"/>
                </a:lnTo>
                <a:lnTo>
                  <a:pt x="69384" y="374733"/>
                </a:lnTo>
                <a:lnTo>
                  <a:pt x="64440" y="370756"/>
                </a:lnTo>
                <a:lnTo>
                  <a:pt x="62010" y="368584"/>
                </a:lnTo>
                <a:lnTo>
                  <a:pt x="59596" y="367136"/>
                </a:lnTo>
                <a:lnTo>
                  <a:pt x="54798" y="365528"/>
                </a:lnTo>
                <a:lnTo>
                  <a:pt x="50020" y="362696"/>
                </a:lnTo>
                <a:lnTo>
                  <a:pt x="47634" y="360830"/>
                </a:lnTo>
                <a:lnTo>
                  <a:pt x="42867" y="358756"/>
                </a:lnTo>
                <a:lnTo>
                  <a:pt x="38102" y="357834"/>
                </a:lnTo>
                <a:lnTo>
                  <a:pt x="33339" y="357425"/>
                </a:lnTo>
                <a:lnTo>
                  <a:pt x="31751" y="356522"/>
                </a:lnTo>
                <a:lnTo>
                  <a:pt x="30693" y="355126"/>
                </a:lnTo>
                <a:lnTo>
                  <a:pt x="28575" y="3499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90"/>
          <p:cNvSpPr/>
          <p:nvPr/>
        </p:nvSpPr>
        <p:spPr>
          <a:xfrm>
            <a:off x="6050756" y="3621881"/>
            <a:ext cx="164307" cy="1"/>
          </a:xfrm>
          <a:custGeom>
            <a:avLst/>
            <a:gdLst/>
            <a:ahLst/>
            <a:cxnLst/>
            <a:rect l="0" t="0" r="0" b="0"/>
            <a:pathLst>
              <a:path w="164307" h="1">
                <a:moveTo>
                  <a:pt x="0" y="0"/>
                </a:move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91"/>
          <p:cNvSpPr/>
          <p:nvPr/>
        </p:nvSpPr>
        <p:spPr>
          <a:xfrm>
            <a:off x="6050756" y="3679031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16793" y="14287"/>
                </a:lnTo>
                <a:lnTo>
                  <a:pt x="19132" y="13494"/>
                </a:lnTo>
                <a:lnTo>
                  <a:pt x="21486" y="12171"/>
                </a:lnTo>
                <a:lnTo>
                  <a:pt x="23849" y="10495"/>
                </a:lnTo>
                <a:lnTo>
                  <a:pt x="27012" y="9377"/>
                </a:lnTo>
                <a:lnTo>
                  <a:pt x="30708" y="8633"/>
                </a:lnTo>
                <a:lnTo>
                  <a:pt x="34759" y="8136"/>
                </a:lnTo>
                <a:lnTo>
                  <a:pt x="39048" y="7805"/>
                </a:lnTo>
                <a:lnTo>
                  <a:pt x="43494" y="7585"/>
                </a:lnTo>
                <a:lnTo>
                  <a:pt x="55220" y="7274"/>
                </a:lnTo>
                <a:lnTo>
                  <a:pt x="58245" y="7231"/>
                </a:lnTo>
                <a:lnTo>
                  <a:pt x="61849" y="6408"/>
                </a:lnTo>
                <a:lnTo>
                  <a:pt x="65839" y="5066"/>
                </a:lnTo>
                <a:lnTo>
                  <a:pt x="70086" y="3377"/>
                </a:lnTo>
                <a:lnTo>
                  <a:pt x="74505" y="2252"/>
                </a:lnTo>
                <a:lnTo>
                  <a:pt x="79039" y="1501"/>
                </a:lnTo>
                <a:lnTo>
                  <a:pt x="83649" y="1000"/>
                </a:lnTo>
                <a:lnTo>
                  <a:pt x="88309" y="667"/>
                </a:lnTo>
                <a:lnTo>
                  <a:pt x="93004" y="445"/>
                </a:lnTo>
                <a:lnTo>
                  <a:pt x="102454" y="198"/>
                </a:lnTo>
                <a:lnTo>
                  <a:pt x="184375" y="0"/>
                </a:lnTo>
                <a:lnTo>
                  <a:pt x="188798" y="794"/>
                </a:lnTo>
                <a:lnTo>
                  <a:pt x="193334" y="2117"/>
                </a:lnTo>
                <a:lnTo>
                  <a:pt x="2071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92"/>
          <p:cNvSpPr/>
          <p:nvPr/>
        </p:nvSpPr>
        <p:spPr>
          <a:xfrm>
            <a:off x="6337528" y="3557590"/>
            <a:ext cx="163282" cy="142870"/>
          </a:xfrm>
          <a:custGeom>
            <a:avLst/>
            <a:gdLst/>
            <a:ahLst/>
            <a:cxnLst/>
            <a:rect l="0" t="0" r="0" b="0"/>
            <a:pathLst>
              <a:path w="163282" h="142870">
                <a:moveTo>
                  <a:pt x="56128" y="7141"/>
                </a:moveTo>
                <a:lnTo>
                  <a:pt x="56128" y="3348"/>
                </a:lnTo>
                <a:lnTo>
                  <a:pt x="55334" y="2231"/>
                </a:lnTo>
                <a:lnTo>
                  <a:pt x="54011" y="1487"/>
                </a:lnTo>
                <a:lnTo>
                  <a:pt x="49977" y="291"/>
                </a:lnTo>
                <a:lnTo>
                  <a:pt x="45486" y="85"/>
                </a:lnTo>
                <a:lnTo>
                  <a:pt x="44271" y="849"/>
                </a:lnTo>
                <a:lnTo>
                  <a:pt x="43460" y="2152"/>
                </a:lnTo>
                <a:lnTo>
                  <a:pt x="42921" y="3815"/>
                </a:lnTo>
                <a:lnTo>
                  <a:pt x="41767" y="4924"/>
                </a:lnTo>
                <a:lnTo>
                  <a:pt x="40204" y="5663"/>
                </a:lnTo>
                <a:lnTo>
                  <a:pt x="38368" y="6156"/>
                </a:lnTo>
                <a:lnTo>
                  <a:pt x="37144" y="7278"/>
                </a:lnTo>
                <a:lnTo>
                  <a:pt x="36329" y="8820"/>
                </a:lnTo>
                <a:lnTo>
                  <a:pt x="35784" y="10641"/>
                </a:lnTo>
                <a:lnTo>
                  <a:pt x="33064" y="14782"/>
                </a:lnTo>
                <a:lnTo>
                  <a:pt x="31227" y="16998"/>
                </a:lnTo>
                <a:lnTo>
                  <a:pt x="30002" y="19268"/>
                </a:lnTo>
                <a:lnTo>
                  <a:pt x="29186" y="21576"/>
                </a:lnTo>
                <a:lnTo>
                  <a:pt x="28641" y="23908"/>
                </a:lnTo>
                <a:lnTo>
                  <a:pt x="27485" y="25463"/>
                </a:lnTo>
                <a:lnTo>
                  <a:pt x="25920" y="26499"/>
                </a:lnTo>
                <a:lnTo>
                  <a:pt x="24083" y="27190"/>
                </a:lnTo>
                <a:lnTo>
                  <a:pt x="22065" y="29238"/>
                </a:lnTo>
                <a:lnTo>
                  <a:pt x="19925" y="32191"/>
                </a:lnTo>
                <a:lnTo>
                  <a:pt x="17705" y="35748"/>
                </a:lnTo>
                <a:lnTo>
                  <a:pt x="16226" y="38912"/>
                </a:lnTo>
                <a:lnTo>
                  <a:pt x="15239" y="41815"/>
                </a:lnTo>
                <a:lnTo>
                  <a:pt x="14581" y="44545"/>
                </a:lnTo>
                <a:lnTo>
                  <a:pt x="13349" y="47158"/>
                </a:lnTo>
                <a:lnTo>
                  <a:pt x="11734" y="49694"/>
                </a:lnTo>
                <a:lnTo>
                  <a:pt x="9863" y="52178"/>
                </a:lnTo>
                <a:lnTo>
                  <a:pt x="8616" y="54628"/>
                </a:lnTo>
                <a:lnTo>
                  <a:pt x="7785" y="57056"/>
                </a:lnTo>
                <a:lnTo>
                  <a:pt x="7230" y="59467"/>
                </a:lnTo>
                <a:lnTo>
                  <a:pt x="6861" y="61869"/>
                </a:lnTo>
                <a:lnTo>
                  <a:pt x="6614" y="64264"/>
                </a:lnTo>
                <a:lnTo>
                  <a:pt x="6450" y="66654"/>
                </a:lnTo>
                <a:lnTo>
                  <a:pt x="5547" y="69835"/>
                </a:lnTo>
                <a:lnTo>
                  <a:pt x="4151" y="73543"/>
                </a:lnTo>
                <a:lnTo>
                  <a:pt x="2426" y="77603"/>
                </a:lnTo>
                <a:lnTo>
                  <a:pt x="1277" y="81103"/>
                </a:lnTo>
                <a:lnTo>
                  <a:pt x="510" y="84230"/>
                </a:lnTo>
                <a:lnTo>
                  <a:pt x="0" y="87109"/>
                </a:lnTo>
                <a:lnTo>
                  <a:pt x="453" y="89821"/>
                </a:lnTo>
                <a:lnTo>
                  <a:pt x="1549" y="92424"/>
                </a:lnTo>
                <a:lnTo>
                  <a:pt x="3073" y="94952"/>
                </a:lnTo>
                <a:lnTo>
                  <a:pt x="4089" y="97432"/>
                </a:lnTo>
                <a:lnTo>
                  <a:pt x="4767" y="99879"/>
                </a:lnTo>
                <a:lnTo>
                  <a:pt x="5218" y="102304"/>
                </a:lnTo>
                <a:lnTo>
                  <a:pt x="6313" y="104714"/>
                </a:lnTo>
                <a:lnTo>
                  <a:pt x="7837" y="107114"/>
                </a:lnTo>
                <a:lnTo>
                  <a:pt x="9646" y="109509"/>
                </a:lnTo>
                <a:lnTo>
                  <a:pt x="10853" y="112692"/>
                </a:lnTo>
                <a:lnTo>
                  <a:pt x="11657" y="116402"/>
                </a:lnTo>
                <a:lnTo>
                  <a:pt x="12193" y="120463"/>
                </a:lnTo>
                <a:lnTo>
                  <a:pt x="13344" y="123170"/>
                </a:lnTo>
                <a:lnTo>
                  <a:pt x="14905" y="124975"/>
                </a:lnTo>
                <a:lnTo>
                  <a:pt x="18757" y="127774"/>
                </a:lnTo>
                <a:lnTo>
                  <a:pt x="23115" y="131664"/>
                </a:lnTo>
                <a:lnTo>
                  <a:pt x="25387" y="133019"/>
                </a:lnTo>
                <a:lnTo>
                  <a:pt x="30030" y="134524"/>
                </a:lnTo>
                <a:lnTo>
                  <a:pt x="34739" y="137310"/>
                </a:lnTo>
                <a:lnTo>
                  <a:pt x="37106" y="139164"/>
                </a:lnTo>
                <a:lnTo>
                  <a:pt x="41853" y="141224"/>
                </a:lnTo>
                <a:lnTo>
                  <a:pt x="46609" y="142139"/>
                </a:lnTo>
                <a:lnTo>
                  <a:pt x="51368" y="142546"/>
                </a:lnTo>
                <a:lnTo>
                  <a:pt x="56129" y="142727"/>
                </a:lnTo>
                <a:lnTo>
                  <a:pt x="63272" y="142829"/>
                </a:lnTo>
                <a:lnTo>
                  <a:pt x="86091" y="142869"/>
                </a:lnTo>
                <a:lnTo>
                  <a:pt x="88804" y="142077"/>
                </a:lnTo>
                <a:lnTo>
                  <a:pt x="91405" y="140754"/>
                </a:lnTo>
                <a:lnTo>
                  <a:pt x="93933" y="139079"/>
                </a:lnTo>
                <a:lnTo>
                  <a:pt x="97207" y="137168"/>
                </a:lnTo>
                <a:lnTo>
                  <a:pt x="100976" y="135101"/>
                </a:lnTo>
                <a:lnTo>
                  <a:pt x="105077" y="132928"/>
                </a:lnTo>
                <a:lnTo>
                  <a:pt x="108604" y="131480"/>
                </a:lnTo>
                <a:lnTo>
                  <a:pt x="111750" y="130515"/>
                </a:lnTo>
                <a:lnTo>
                  <a:pt x="114640" y="129872"/>
                </a:lnTo>
                <a:lnTo>
                  <a:pt x="117361" y="128649"/>
                </a:lnTo>
                <a:lnTo>
                  <a:pt x="119969" y="127040"/>
                </a:lnTo>
                <a:lnTo>
                  <a:pt x="122501" y="125173"/>
                </a:lnTo>
                <a:lnTo>
                  <a:pt x="124983" y="122342"/>
                </a:lnTo>
                <a:lnTo>
                  <a:pt x="127432" y="118866"/>
                </a:lnTo>
                <a:lnTo>
                  <a:pt x="129857" y="114962"/>
                </a:lnTo>
                <a:lnTo>
                  <a:pt x="133062" y="111565"/>
                </a:lnTo>
                <a:lnTo>
                  <a:pt x="136786" y="108507"/>
                </a:lnTo>
                <a:lnTo>
                  <a:pt x="140856" y="105675"/>
                </a:lnTo>
                <a:lnTo>
                  <a:pt x="144363" y="102992"/>
                </a:lnTo>
                <a:lnTo>
                  <a:pt x="147495" y="100411"/>
                </a:lnTo>
                <a:lnTo>
                  <a:pt x="150377" y="97896"/>
                </a:lnTo>
                <a:lnTo>
                  <a:pt x="152298" y="94632"/>
                </a:lnTo>
                <a:lnTo>
                  <a:pt x="153579" y="90868"/>
                </a:lnTo>
                <a:lnTo>
                  <a:pt x="154433" y="86771"/>
                </a:lnTo>
                <a:lnTo>
                  <a:pt x="155796" y="83247"/>
                </a:lnTo>
                <a:lnTo>
                  <a:pt x="157498" y="80103"/>
                </a:lnTo>
                <a:lnTo>
                  <a:pt x="159426" y="77214"/>
                </a:lnTo>
                <a:lnTo>
                  <a:pt x="160712" y="74493"/>
                </a:lnTo>
                <a:lnTo>
                  <a:pt x="161569" y="71886"/>
                </a:lnTo>
                <a:lnTo>
                  <a:pt x="162141" y="69354"/>
                </a:lnTo>
                <a:lnTo>
                  <a:pt x="162522" y="66873"/>
                </a:lnTo>
                <a:lnTo>
                  <a:pt x="162776" y="64424"/>
                </a:lnTo>
                <a:lnTo>
                  <a:pt x="162946" y="61999"/>
                </a:lnTo>
                <a:lnTo>
                  <a:pt x="163058" y="58794"/>
                </a:lnTo>
                <a:lnTo>
                  <a:pt x="163239" y="44361"/>
                </a:lnTo>
                <a:lnTo>
                  <a:pt x="163281" y="30071"/>
                </a:lnTo>
                <a:lnTo>
                  <a:pt x="161166" y="27122"/>
                </a:lnTo>
                <a:lnTo>
                  <a:pt x="159491" y="25224"/>
                </a:lnTo>
                <a:lnTo>
                  <a:pt x="158374" y="23165"/>
                </a:lnTo>
                <a:lnTo>
                  <a:pt x="157133" y="18761"/>
                </a:lnTo>
                <a:lnTo>
                  <a:pt x="156008" y="17268"/>
                </a:lnTo>
                <a:lnTo>
                  <a:pt x="154465" y="16274"/>
                </a:lnTo>
                <a:lnTo>
                  <a:pt x="152642" y="15611"/>
                </a:lnTo>
                <a:lnTo>
                  <a:pt x="148500" y="12757"/>
                </a:lnTo>
                <a:lnTo>
                  <a:pt x="146284" y="10885"/>
                </a:lnTo>
                <a:lnTo>
                  <a:pt x="143220" y="9637"/>
                </a:lnTo>
                <a:lnTo>
                  <a:pt x="139589" y="8805"/>
                </a:lnTo>
                <a:lnTo>
                  <a:pt x="135581" y="8250"/>
                </a:lnTo>
                <a:lnTo>
                  <a:pt x="132115" y="7086"/>
                </a:lnTo>
                <a:lnTo>
                  <a:pt x="129011" y="5517"/>
                </a:lnTo>
                <a:lnTo>
                  <a:pt x="126148" y="3677"/>
                </a:lnTo>
                <a:lnTo>
                  <a:pt x="123445" y="2450"/>
                </a:lnTo>
                <a:lnTo>
                  <a:pt x="120850" y="1633"/>
                </a:lnTo>
                <a:lnTo>
                  <a:pt x="118326" y="1088"/>
                </a:lnTo>
                <a:lnTo>
                  <a:pt x="115056" y="724"/>
                </a:lnTo>
                <a:lnTo>
                  <a:pt x="111288" y="481"/>
                </a:lnTo>
                <a:lnTo>
                  <a:pt x="103662" y="212"/>
                </a:lnTo>
                <a:lnTo>
                  <a:pt x="94906" y="61"/>
                </a:lnTo>
                <a:lnTo>
                  <a:pt x="69054" y="0"/>
                </a:lnTo>
                <a:lnTo>
                  <a:pt x="66333" y="793"/>
                </a:lnTo>
                <a:lnTo>
                  <a:pt x="63725" y="2115"/>
                </a:lnTo>
                <a:lnTo>
                  <a:pt x="61193" y="3790"/>
                </a:lnTo>
                <a:lnTo>
                  <a:pt x="56262" y="5652"/>
                </a:lnTo>
                <a:lnTo>
                  <a:pt x="51425" y="6479"/>
                </a:lnTo>
                <a:lnTo>
                  <a:pt x="46629" y="6847"/>
                </a:lnTo>
                <a:lnTo>
                  <a:pt x="45033" y="7738"/>
                </a:lnTo>
                <a:lnTo>
                  <a:pt x="43969" y="9127"/>
                </a:lnTo>
                <a:lnTo>
                  <a:pt x="43260" y="10846"/>
                </a:lnTo>
                <a:lnTo>
                  <a:pt x="41993" y="11992"/>
                </a:lnTo>
                <a:lnTo>
                  <a:pt x="40354" y="12756"/>
                </a:lnTo>
                <a:lnTo>
                  <a:pt x="34697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93"/>
          <p:cNvSpPr/>
          <p:nvPr/>
        </p:nvSpPr>
        <p:spPr>
          <a:xfrm>
            <a:off x="7050881" y="3529012"/>
            <a:ext cx="171362" cy="356061"/>
          </a:xfrm>
          <a:custGeom>
            <a:avLst/>
            <a:gdLst/>
            <a:ahLst/>
            <a:cxnLst/>
            <a:rect l="0" t="0" r="0" b="0"/>
            <a:pathLst>
              <a:path w="171362" h="356061">
                <a:moveTo>
                  <a:pt x="21431" y="0"/>
                </a:moveTo>
                <a:lnTo>
                  <a:pt x="14295" y="0"/>
                </a:lnTo>
                <a:lnTo>
                  <a:pt x="14287" y="48751"/>
                </a:lnTo>
                <a:lnTo>
                  <a:pt x="15081" y="52344"/>
                </a:lnTo>
                <a:lnTo>
                  <a:pt x="19197" y="61988"/>
                </a:lnTo>
                <a:lnTo>
                  <a:pt x="20438" y="70148"/>
                </a:lnTo>
                <a:lnTo>
                  <a:pt x="21137" y="79875"/>
                </a:lnTo>
                <a:lnTo>
                  <a:pt x="22029" y="82619"/>
                </a:lnTo>
                <a:lnTo>
                  <a:pt x="25136" y="87784"/>
                </a:lnTo>
                <a:lnTo>
                  <a:pt x="29163" y="92725"/>
                </a:lnTo>
                <a:lnTo>
                  <a:pt x="31348" y="95155"/>
                </a:lnTo>
                <a:lnTo>
                  <a:pt x="33598" y="96774"/>
                </a:lnTo>
                <a:lnTo>
                  <a:pt x="38216" y="98573"/>
                </a:lnTo>
                <a:lnTo>
                  <a:pt x="41352" y="99847"/>
                </a:lnTo>
                <a:lnTo>
                  <a:pt x="45030" y="101490"/>
                </a:lnTo>
                <a:lnTo>
                  <a:pt x="49070" y="103379"/>
                </a:lnTo>
                <a:lnTo>
                  <a:pt x="52557" y="104638"/>
                </a:lnTo>
                <a:lnTo>
                  <a:pt x="55675" y="105477"/>
                </a:lnTo>
                <a:lnTo>
                  <a:pt x="58548" y="106037"/>
                </a:lnTo>
                <a:lnTo>
                  <a:pt x="63856" y="106659"/>
                </a:lnTo>
                <a:lnTo>
                  <a:pt x="66384" y="106825"/>
                </a:lnTo>
                <a:lnTo>
                  <a:pt x="69656" y="106142"/>
                </a:lnTo>
                <a:lnTo>
                  <a:pt x="73425" y="104892"/>
                </a:lnTo>
                <a:lnTo>
                  <a:pt x="77525" y="103266"/>
                </a:lnTo>
                <a:lnTo>
                  <a:pt x="81052" y="102181"/>
                </a:lnTo>
                <a:lnTo>
                  <a:pt x="84197" y="101459"/>
                </a:lnTo>
                <a:lnTo>
                  <a:pt x="87087" y="100976"/>
                </a:lnTo>
                <a:lnTo>
                  <a:pt x="92416" y="98325"/>
                </a:lnTo>
                <a:lnTo>
                  <a:pt x="94948" y="96506"/>
                </a:lnTo>
                <a:lnTo>
                  <a:pt x="98224" y="93706"/>
                </a:lnTo>
                <a:lnTo>
                  <a:pt x="101995" y="90252"/>
                </a:lnTo>
                <a:lnTo>
                  <a:pt x="112770" y="79923"/>
                </a:lnTo>
                <a:lnTo>
                  <a:pt x="123522" y="69321"/>
                </a:lnTo>
                <a:lnTo>
                  <a:pt x="128453" y="62295"/>
                </a:lnTo>
                <a:lnTo>
                  <a:pt x="132496" y="54674"/>
                </a:lnTo>
                <a:lnTo>
                  <a:pt x="135566" y="45921"/>
                </a:lnTo>
                <a:lnTo>
                  <a:pt x="141150" y="37507"/>
                </a:lnTo>
                <a:lnTo>
                  <a:pt x="145548" y="29634"/>
                </a:lnTo>
                <a:lnTo>
                  <a:pt x="148032" y="22960"/>
                </a:lnTo>
                <a:lnTo>
                  <a:pt x="149430" y="14741"/>
                </a:lnTo>
                <a:lnTo>
                  <a:pt x="149984" y="3796"/>
                </a:lnTo>
                <a:lnTo>
                  <a:pt x="149201" y="2531"/>
                </a:lnTo>
                <a:lnTo>
                  <a:pt x="147886" y="1687"/>
                </a:lnTo>
                <a:lnTo>
                  <a:pt x="142962" y="29"/>
                </a:lnTo>
                <a:lnTo>
                  <a:pt x="142900" y="3801"/>
                </a:lnTo>
                <a:lnTo>
                  <a:pt x="143686" y="5709"/>
                </a:lnTo>
                <a:lnTo>
                  <a:pt x="147789" y="12187"/>
                </a:lnTo>
                <a:lnTo>
                  <a:pt x="149028" y="16793"/>
                </a:lnTo>
                <a:lnTo>
                  <a:pt x="149725" y="27642"/>
                </a:lnTo>
                <a:lnTo>
                  <a:pt x="149932" y="37118"/>
                </a:lnTo>
                <a:lnTo>
                  <a:pt x="152097" y="44543"/>
                </a:lnTo>
                <a:lnTo>
                  <a:pt x="153785" y="48745"/>
                </a:lnTo>
                <a:lnTo>
                  <a:pt x="155662" y="59765"/>
                </a:lnTo>
                <a:lnTo>
                  <a:pt x="156162" y="66037"/>
                </a:lnTo>
                <a:lnTo>
                  <a:pt x="156495" y="71806"/>
                </a:lnTo>
                <a:lnTo>
                  <a:pt x="156866" y="82449"/>
                </a:lnTo>
                <a:lnTo>
                  <a:pt x="157758" y="88304"/>
                </a:lnTo>
                <a:lnTo>
                  <a:pt x="159147" y="94588"/>
                </a:lnTo>
                <a:lnTo>
                  <a:pt x="160867" y="101159"/>
                </a:lnTo>
                <a:lnTo>
                  <a:pt x="162013" y="107921"/>
                </a:lnTo>
                <a:lnTo>
                  <a:pt x="162777" y="114810"/>
                </a:lnTo>
                <a:lnTo>
                  <a:pt x="163287" y="121783"/>
                </a:lnTo>
                <a:lnTo>
                  <a:pt x="163627" y="128814"/>
                </a:lnTo>
                <a:lnTo>
                  <a:pt x="164004" y="142976"/>
                </a:lnTo>
                <a:lnTo>
                  <a:pt x="164898" y="150086"/>
                </a:lnTo>
                <a:lnTo>
                  <a:pt x="166289" y="157207"/>
                </a:lnTo>
                <a:lnTo>
                  <a:pt x="168009" y="164336"/>
                </a:lnTo>
                <a:lnTo>
                  <a:pt x="169156" y="171470"/>
                </a:lnTo>
                <a:lnTo>
                  <a:pt x="169920" y="178607"/>
                </a:lnTo>
                <a:lnTo>
                  <a:pt x="170430" y="185746"/>
                </a:lnTo>
                <a:lnTo>
                  <a:pt x="170770" y="192887"/>
                </a:lnTo>
                <a:lnTo>
                  <a:pt x="171147" y="207171"/>
                </a:lnTo>
                <a:lnTo>
                  <a:pt x="171361" y="224808"/>
                </a:lnTo>
                <a:lnTo>
                  <a:pt x="170596" y="230835"/>
                </a:lnTo>
                <a:lnTo>
                  <a:pt x="169293" y="237234"/>
                </a:lnTo>
                <a:lnTo>
                  <a:pt x="167631" y="243881"/>
                </a:lnTo>
                <a:lnTo>
                  <a:pt x="166523" y="250694"/>
                </a:lnTo>
                <a:lnTo>
                  <a:pt x="165783" y="257617"/>
                </a:lnTo>
                <a:lnTo>
                  <a:pt x="165291" y="264613"/>
                </a:lnTo>
                <a:lnTo>
                  <a:pt x="164963" y="270865"/>
                </a:lnTo>
                <a:lnTo>
                  <a:pt x="164598" y="282045"/>
                </a:lnTo>
                <a:lnTo>
                  <a:pt x="162319" y="292305"/>
                </a:lnTo>
                <a:lnTo>
                  <a:pt x="158661" y="302158"/>
                </a:lnTo>
                <a:lnTo>
                  <a:pt x="154389" y="311827"/>
                </a:lnTo>
                <a:lnTo>
                  <a:pt x="151345" y="316629"/>
                </a:lnTo>
                <a:lnTo>
                  <a:pt x="147728" y="321417"/>
                </a:lnTo>
                <a:lnTo>
                  <a:pt x="143729" y="326197"/>
                </a:lnTo>
                <a:lnTo>
                  <a:pt x="140269" y="330177"/>
                </a:lnTo>
                <a:lnTo>
                  <a:pt x="137169" y="333625"/>
                </a:lnTo>
                <a:lnTo>
                  <a:pt x="134309" y="336716"/>
                </a:lnTo>
                <a:lnTo>
                  <a:pt x="130814" y="339571"/>
                </a:lnTo>
                <a:lnTo>
                  <a:pt x="126897" y="342268"/>
                </a:lnTo>
                <a:lnTo>
                  <a:pt x="122698" y="344860"/>
                </a:lnTo>
                <a:lnTo>
                  <a:pt x="118311" y="346588"/>
                </a:lnTo>
                <a:lnTo>
                  <a:pt x="113799" y="347740"/>
                </a:lnTo>
                <a:lnTo>
                  <a:pt x="109204" y="348508"/>
                </a:lnTo>
                <a:lnTo>
                  <a:pt x="105346" y="349814"/>
                </a:lnTo>
                <a:lnTo>
                  <a:pt x="101980" y="351478"/>
                </a:lnTo>
                <a:lnTo>
                  <a:pt x="98943" y="353381"/>
                </a:lnTo>
                <a:lnTo>
                  <a:pt x="95330" y="354650"/>
                </a:lnTo>
                <a:lnTo>
                  <a:pt x="91335" y="355496"/>
                </a:lnTo>
                <a:lnTo>
                  <a:pt x="87084" y="356060"/>
                </a:lnTo>
                <a:lnTo>
                  <a:pt x="83456" y="355642"/>
                </a:lnTo>
                <a:lnTo>
                  <a:pt x="80244" y="354570"/>
                </a:lnTo>
                <a:lnTo>
                  <a:pt x="77308" y="353061"/>
                </a:lnTo>
                <a:lnTo>
                  <a:pt x="73764" y="352055"/>
                </a:lnTo>
                <a:lnTo>
                  <a:pt x="69813" y="351385"/>
                </a:lnTo>
                <a:lnTo>
                  <a:pt x="65592" y="350937"/>
                </a:lnTo>
                <a:lnTo>
                  <a:pt x="61984" y="349846"/>
                </a:lnTo>
                <a:lnTo>
                  <a:pt x="58785" y="348324"/>
                </a:lnTo>
                <a:lnTo>
                  <a:pt x="55859" y="346516"/>
                </a:lnTo>
                <a:lnTo>
                  <a:pt x="52321" y="344517"/>
                </a:lnTo>
                <a:lnTo>
                  <a:pt x="44156" y="340179"/>
                </a:lnTo>
                <a:lnTo>
                  <a:pt x="40549" y="337911"/>
                </a:lnTo>
                <a:lnTo>
                  <a:pt x="37352" y="335605"/>
                </a:lnTo>
                <a:lnTo>
                  <a:pt x="34426" y="333274"/>
                </a:lnTo>
                <a:lnTo>
                  <a:pt x="31682" y="330927"/>
                </a:lnTo>
                <a:lnTo>
                  <a:pt x="26516" y="326202"/>
                </a:lnTo>
                <a:lnTo>
                  <a:pt x="19145" y="319079"/>
                </a:lnTo>
                <a:lnTo>
                  <a:pt x="11935" y="311941"/>
                </a:lnTo>
                <a:lnTo>
                  <a:pt x="10337" y="308767"/>
                </a:lnTo>
                <a:lnTo>
                  <a:pt x="8564" y="301007"/>
                </a:lnTo>
                <a:lnTo>
                  <a:pt x="7296" y="298303"/>
                </a:lnTo>
                <a:lnTo>
                  <a:pt x="5658" y="296500"/>
                </a:lnTo>
                <a:lnTo>
                  <a:pt x="3772" y="295298"/>
                </a:lnTo>
                <a:lnTo>
                  <a:pt x="2514" y="293703"/>
                </a:lnTo>
                <a:lnTo>
                  <a:pt x="1676" y="291846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94"/>
          <p:cNvSpPr/>
          <p:nvPr/>
        </p:nvSpPr>
        <p:spPr>
          <a:xfrm>
            <a:off x="7343775" y="3536156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0" y="14581"/>
                </a:lnTo>
                <a:lnTo>
                  <a:pt x="4909" y="14345"/>
                </a:lnTo>
                <a:lnTo>
                  <a:pt x="6151" y="14313"/>
                </a:lnTo>
                <a:lnTo>
                  <a:pt x="7275" y="13511"/>
                </a:lnTo>
                <a:lnTo>
                  <a:pt x="8818" y="12182"/>
                </a:lnTo>
                <a:lnTo>
                  <a:pt x="10642" y="10503"/>
                </a:lnTo>
                <a:lnTo>
                  <a:pt x="13444" y="9383"/>
                </a:lnTo>
                <a:lnTo>
                  <a:pt x="16901" y="8636"/>
                </a:lnTo>
                <a:lnTo>
                  <a:pt x="20791" y="8139"/>
                </a:lnTo>
                <a:lnTo>
                  <a:pt x="24179" y="7807"/>
                </a:lnTo>
                <a:lnTo>
                  <a:pt x="27233" y="7586"/>
                </a:lnTo>
                <a:lnTo>
                  <a:pt x="30060" y="7438"/>
                </a:lnTo>
                <a:lnTo>
                  <a:pt x="35321" y="7274"/>
                </a:lnTo>
                <a:lnTo>
                  <a:pt x="44860" y="7182"/>
                </a:lnTo>
                <a:lnTo>
                  <a:pt x="86729" y="7144"/>
                </a:lnTo>
                <a:lnTo>
                  <a:pt x="90363" y="6351"/>
                </a:lnTo>
                <a:lnTo>
                  <a:pt x="94374" y="5027"/>
                </a:lnTo>
                <a:lnTo>
                  <a:pt x="98634" y="3351"/>
                </a:lnTo>
                <a:lnTo>
                  <a:pt x="103062" y="2234"/>
                </a:lnTo>
                <a:lnTo>
                  <a:pt x="107601" y="1490"/>
                </a:lnTo>
                <a:lnTo>
                  <a:pt x="112215" y="993"/>
                </a:lnTo>
                <a:lnTo>
                  <a:pt x="116085" y="662"/>
                </a:lnTo>
                <a:lnTo>
                  <a:pt x="119459" y="441"/>
                </a:lnTo>
                <a:lnTo>
                  <a:pt x="125324" y="196"/>
                </a:lnTo>
                <a:lnTo>
                  <a:pt x="133088" y="58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5"/>
          <p:cNvSpPr/>
          <p:nvPr/>
        </p:nvSpPr>
        <p:spPr>
          <a:xfrm>
            <a:off x="7358062" y="3579021"/>
            <a:ext cx="178595" cy="21430"/>
          </a:xfrm>
          <a:custGeom>
            <a:avLst/>
            <a:gdLst/>
            <a:ahLst/>
            <a:cxnLst/>
            <a:rect l="0" t="0" r="0" b="0"/>
            <a:pathLst>
              <a:path w="178595" h="21430">
                <a:moveTo>
                  <a:pt x="0" y="21429"/>
                </a:moveTo>
                <a:lnTo>
                  <a:pt x="3793" y="21429"/>
                </a:lnTo>
                <a:lnTo>
                  <a:pt x="5704" y="20635"/>
                </a:lnTo>
                <a:lnTo>
                  <a:pt x="7771" y="19312"/>
                </a:lnTo>
                <a:lnTo>
                  <a:pt x="9943" y="17636"/>
                </a:lnTo>
                <a:lnTo>
                  <a:pt x="12185" y="16519"/>
                </a:lnTo>
                <a:lnTo>
                  <a:pt x="14474" y="15775"/>
                </a:lnTo>
                <a:lnTo>
                  <a:pt x="16793" y="15278"/>
                </a:lnTo>
                <a:lnTo>
                  <a:pt x="19926" y="14947"/>
                </a:lnTo>
                <a:lnTo>
                  <a:pt x="23603" y="14726"/>
                </a:lnTo>
                <a:lnTo>
                  <a:pt x="27642" y="14579"/>
                </a:lnTo>
                <a:lnTo>
                  <a:pt x="31128" y="13687"/>
                </a:lnTo>
                <a:lnTo>
                  <a:pt x="34246" y="12299"/>
                </a:lnTo>
                <a:lnTo>
                  <a:pt x="37119" y="10580"/>
                </a:lnTo>
                <a:lnTo>
                  <a:pt x="40621" y="9433"/>
                </a:lnTo>
                <a:lnTo>
                  <a:pt x="44543" y="8669"/>
                </a:lnTo>
                <a:lnTo>
                  <a:pt x="48745" y="8160"/>
                </a:lnTo>
                <a:lnTo>
                  <a:pt x="53134" y="7820"/>
                </a:lnTo>
                <a:lnTo>
                  <a:pt x="57648" y="7594"/>
                </a:lnTo>
                <a:lnTo>
                  <a:pt x="66896" y="7342"/>
                </a:lnTo>
                <a:lnTo>
                  <a:pt x="76298" y="7231"/>
                </a:lnTo>
                <a:lnTo>
                  <a:pt x="81821" y="6407"/>
                </a:lnTo>
                <a:lnTo>
                  <a:pt x="87885" y="5064"/>
                </a:lnTo>
                <a:lnTo>
                  <a:pt x="94309" y="3375"/>
                </a:lnTo>
                <a:lnTo>
                  <a:pt x="99385" y="2249"/>
                </a:lnTo>
                <a:lnTo>
                  <a:pt x="103563" y="1498"/>
                </a:lnTo>
                <a:lnTo>
                  <a:pt x="107142" y="998"/>
                </a:lnTo>
                <a:lnTo>
                  <a:pt x="111116" y="665"/>
                </a:lnTo>
                <a:lnTo>
                  <a:pt x="115353" y="442"/>
                </a:lnTo>
                <a:lnTo>
                  <a:pt x="124292" y="195"/>
                </a:lnTo>
                <a:lnTo>
                  <a:pt x="166275" y="0"/>
                </a:lnTo>
                <a:lnTo>
                  <a:pt x="168794" y="793"/>
                </a:lnTo>
                <a:lnTo>
                  <a:pt x="171267" y="2115"/>
                </a:lnTo>
                <a:lnTo>
                  <a:pt x="178594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96"/>
          <p:cNvSpPr/>
          <p:nvPr/>
        </p:nvSpPr>
        <p:spPr>
          <a:xfrm>
            <a:off x="7608210" y="3471871"/>
            <a:ext cx="171298" cy="149913"/>
          </a:xfrm>
          <a:custGeom>
            <a:avLst/>
            <a:gdLst/>
            <a:ahLst/>
            <a:cxnLst/>
            <a:rect l="0" t="0" r="0" b="0"/>
            <a:pathLst>
              <a:path w="171298" h="149913">
                <a:moveTo>
                  <a:pt x="49890" y="21422"/>
                </a:moveTo>
                <a:lnTo>
                  <a:pt x="49890" y="14366"/>
                </a:lnTo>
                <a:lnTo>
                  <a:pt x="44980" y="14296"/>
                </a:lnTo>
                <a:lnTo>
                  <a:pt x="42833" y="14279"/>
                </a:lnTo>
                <a:lnTo>
                  <a:pt x="42772" y="18071"/>
                </a:lnTo>
                <a:lnTo>
                  <a:pt x="41970" y="19188"/>
                </a:lnTo>
                <a:lnTo>
                  <a:pt x="40640" y="19933"/>
                </a:lnTo>
                <a:lnTo>
                  <a:pt x="38961" y="20429"/>
                </a:lnTo>
                <a:lnTo>
                  <a:pt x="34979" y="23098"/>
                </a:lnTo>
                <a:lnTo>
                  <a:pt x="30563" y="26929"/>
                </a:lnTo>
                <a:lnTo>
                  <a:pt x="25954" y="31278"/>
                </a:lnTo>
                <a:lnTo>
                  <a:pt x="18898" y="38189"/>
                </a:lnTo>
                <a:lnTo>
                  <a:pt x="17322" y="41331"/>
                </a:lnTo>
                <a:lnTo>
                  <a:pt x="16271" y="45014"/>
                </a:lnTo>
                <a:lnTo>
                  <a:pt x="15571" y="49056"/>
                </a:lnTo>
                <a:lnTo>
                  <a:pt x="14310" y="52545"/>
                </a:lnTo>
                <a:lnTo>
                  <a:pt x="12677" y="55664"/>
                </a:lnTo>
                <a:lnTo>
                  <a:pt x="10793" y="58538"/>
                </a:lnTo>
                <a:lnTo>
                  <a:pt x="8744" y="61247"/>
                </a:lnTo>
                <a:lnTo>
                  <a:pt x="6584" y="63847"/>
                </a:lnTo>
                <a:lnTo>
                  <a:pt x="4350" y="66375"/>
                </a:lnTo>
                <a:lnTo>
                  <a:pt x="2861" y="69646"/>
                </a:lnTo>
                <a:lnTo>
                  <a:pt x="1869" y="73416"/>
                </a:lnTo>
                <a:lnTo>
                  <a:pt x="1207" y="77516"/>
                </a:lnTo>
                <a:lnTo>
                  <a:pt x="765" y="81043"/>
                </a:lnTo>
                <a:lnTo>
                  <a:pt x="472" y="84188"/>
                </a:lnTo>
                <a:lnTo>
                  <a:pt x="275" y="87079"/>
                </a:lnTo>
                <a:lnTo>
                  <a:pt x="145" y="89799"/>
                </a:lnTo>
                <a:lnTo>
                  <a:pt x="0" y="94939"/>
                </a:lnTo>
                <a:lnTo>
                  <a:pt x="755" y="98215"/>
                </a:lnTo>
                <a:lnTo>
                  <a:pt x="2052" y="101986"/>
                </a:lnTo>
                <a:lnTo>
                  <a:pt x="3709" y="106088"/>
                </a:lnTo>
                <a:lnTo>
                  <a:pt x="4816" y="109616"/>
                </a:lnTo>
                <a:lnTo>
                  <a:pt x="5553" y="112762"/>
                </a:lnTo>
                <a:lnTo>
                  <a:pt x="6044" y="115653"/>
                </a:lnTo>
                <a:lnTo>
                  <a:pt x="7166" y="118374"/>
                </a:lnTo>
                <a:lnTo>
                  <a:pt x="8707" y="120982"/>
                </a:lnTo>
                <a:lnTo>
                  <a:pt x="10528" y="123514"/>
                </a:lnTo>
                <a:lnTo>
                  <a:pt x="12536" y="125996"/>
                </a:lnTo>
                <a:lnTo>
                  <a:pt x="14668" y="128444"/>
                </a:lnTo>
                <a:lnTo>
                  <a:pt x="16884" y="130871"/>
                </a:lnTo>
                <a:lnTo>
                  <a:pt x="21462" y="135683"/>
                </a:lnTo>
                <a:lnTo>
                  <a:pt x="23793" y="138077"/>
                </a:lnTo>
                <a:lnTo>
                  <a:pt x="26142" y="139674"/>
                </a:lnTo>
                <a:lnTo>
                  <a:pt x="30869" y="141447"/>
                </a:lnTo>
                <a:lnTo>
                  <a:pt x="35615" y="144352"/>
                </a:lnTo>
                <a:lnTo>
                  <a:pt x="37993" y="146238"/>
                </a:lnTo>
                <a:lnTo>
                  <a:pt x="40371" y="147495"/>
                </a:lnTo>
                <a:lnTo>
                  <a:pt x="45130" y="148892"/>
                </a:lnTo>
                <a:lnTo>
                  <a:pt x="48304" y="149265"/>
                </a:lnTo>
                <a:lnTo>
                  <a:pt x="52008" y="149513"/>
                </a:lnTo>
                <a:lnTo>
                  <a:pt x="56064" y="149679"/>
                </a:lnTo>
                <a:lnTo>
                  <a:pt x="64805" y="149862"/>
                </a:lnTo>
                <a:lnTo>
                  <a:pt x="69358" y="149912"/>
                </a:lnTo>
                <a:lnTo>
                  <a:pt x="73981" y="149151"/>
                </a:lnTo>
                <a:lnTo>
                  <a:pt x="78651" y="147850"/>
                </a:lnTo>
                <a:lnTo>
                  <a:pt x="83351" y="146188"/>
                </a:lnTo>
                <a:lnTo>
                  <a:pt x="87278" y="145081"/>
                </a:lnTo>
                <a:lnTo>
                  <a:pt x="90690" y="144343"/>
                </a:lnTo>
                <a:lnTo>
                  <a:pt x="93759" y="143850"/>
                </a:lnTo>
                <a:lnTo>
                  <a:pt x="96598" y="142729"/>
                </a:lnTo>
                <a:lnTo>
                  <a:pt x="101870" y="139365"/>
                </a:lnTo>
                <a:lnTo>
                  <a:pt x="105181" y="137357"/>
                </a:lnTo>
                <a:lnTo>
                  <a:pt x="108976" y="135225"/>
                </a:lnTo>
                <a:lnTo>
                  <a:pt x="117425" y="130739"/>
                </a:lnTo>
                <a:lnTo>
                  <a:pt x="126472" y="126099"/>
                </a:lnTo>
                <a:lnTo>
                  <a:pt x="130313" y="123751"/>
                </a:lnTo>
                <a:lnTo>
                  <a:pt x="133668" y="121391"/>
                </a:lnTo>
                <a:lnTo>
                  <a:pt x="136698" y="119024"/>
                </a:lnTo>
                <a:lnTo>
                  <a:pt x="139512" y="116653"/>
                </a:lnTo>
                <a:lnTo>
                  <a:pt x="142182" y="114278"/>
                </a:lnTo>
                <a:lnTo>
                  <a:pt x="144755" y="111901"/>
                </a:lnTo>
                <a:lnTo>
                  <a:pt x="147264" y="108729"/>
                </a:lnTo>
                <a:lnTo>
                  <a:pt x="149731" y="105027"/>
                </a:lnTo>
                <a:lnTo>
                  <a:pt x="152169" y="100971"/>
                </a:lnTo>
                <a:lnTo>
                  <a:pt x="154589" y="97474"/>
                </a:lnTo>
                <a:lnTo>
                  <a:pt x="156995" y="94348"/>
                </a:lnTo>
                <a:lnTo>
                  <a:pt x="159393" y="91471"/>
                </a:lnTo>
                <a:lnTo>
                  <a:pt x="161787" y="88759"/>
                </a:lnTo>
                <a:lnTo>
                  <a:pt x="166561" y="83629"/>
                </a:lnTo>
                <a:lnTo>
                  <a:pt x="168152" y="80356"/>
                </a:lnTo>
                <a:lnTo>
                  <a:pt x="169212" y="76586"/>
                </a:lnTo>
                <a:lnTo>
                  <a:pt x="169919" y="72486"/>
                </a:lnTo>
                <a:lnTo>
                  <a:pt x="170391" y="68958"/>
                </a:lnTo>
                <a:lnTo>
                  <a:pt x="170705" y="65813"/>
                </a:lnTo>
                <a:lnTo>
                  <a:pt x="170914" y="62922"/>
                </a:lnTo>
                <a:lnTo>
                  <a:pt x="171054" y="59408"/>
                </a:lnTo>
                <a:lnTo>
                  <a:pt x="171250" y="47670"/>
                </a:lnTo>
                <a:lnTo>
                  <a:pt x="171297" y="41555"/>
                </a:lnTo>
                <a:lnTo>
                  <a:pt x="170515" y="38813"/>
                </a:lnTo>
                <a:lnTo>
                  <a:pt x="169200" y="36191"/>
                </a:lnTo>
                <a:lnTo>
                  <a:pt x="167530" y="33649"/>
                </a:lnTo>
                <a:lnTo>
                  <a:pt x="165624" y="31161"/>
                </a:lnTo>
                <a:lnTo>
                  <a:pt x="163557" y="28709"/>
                </a:lnTo>
                <a:lnTo>
                  <a:pt x="161387" y="26280"/>
                </a:lnTo>
                <a:lnTo>
                  <a:pt x="156858" y="21464"/>
                </a:lnTo>
                <a:lnTo>
                  <a:pt x="147484" y="11905"/>
                </a:lnTo>
                <a:lnTo>
                  <a:pt x="144321" y="10315"/>
                </a:lnTo>
                <a:lnTo>
                  <a:pt x="140625" y="9255"/>
                </a:lnTo>
                <a:lnTo>
                  <a:pt x="136574" y="8548"/>
                </a:lnTo>
                <a:lnTo>
                  <a:pt x="132285" y="7284"/>
                </a:lnTo>
                <a:lnTo>
                  <a:pt x="127838" y="5646"/>
                </a:lnTo>
                <a:lnTo>
                  <a:pt x="123287" y="3761"/>
                </a:lnTo>
                <a:lnTo>
                  <a:pt x="119459" y="2505"/>
                </a:lnTo>
                <a:lnTo>
                  <a:pt x="116113" y="1667"/>
                </a:lnTo>
                <a:lnTo>
                  <a:pt x="113088" y="1108"/>
                </a:lnTo>
                <a:lnTo>
                  <a:pt x="108691" y="736"/>
                </a:lnTo>
                <a:lnTo>
                  <a:pt x="103378" y="487"/>
                </a:lnTo>
                <a:lnTo>
                  <a:pt x="85327" y="89"/>
                </a:lnTo>
                <a:lnTo>
                  <a:pt x="62972" y="0"/>
                </a:lnTo>
                <a:lnTo>
                  <a:pt x="59405" y="791"/>
                </a:lnTo>
                <a:lnTo>
                  <a:pt x="55440" y="2111"/>
                </a:lnTo>
                <a:lnTo>
                  <a:pt x="42746" y="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7" name="Group 96"/>
          <p:cNvGrpSpPr/>
          <p:nvPr/>
        </p:nvGrpSpPr>
        <p:grpSpPr>
          <a:xfrm>
            <a:off x="4750593" y="3907631"/>
            <a:ext cx="1578770" cy="1085851"/>
            <a:chOff x="4750593" y="3907631"/>
            <a:chExt cx="1578770" cy="1085851"/>
          </a:xfrm>
        </p:grpSpPr>
        <p:sp>
          <p:nvSpPr>
            <p:cNvPr id="74" name="SMARTPenAnnotation197"/>
            <p:cNvSpPr/>
            <p:nvPr/>
          </p:nvSpPr>
          <p:spPr>
            <a:xfrm>
              <a:off x="4814888" y="3929062"/>
              <a:ext cx="207169" cy="164306"/>
            </a:xfrm>
            <a:custGeom>
              <a:avLst/>
              <a:gdLst/>
              <a:ahLst/>
              <a:cxnLst/>
              <a:rect l="0" t="0" r="0" b="0"/>
              <a:pathLst>
                <a:path w="207169" h="164306">
                  <a:moveTo>
                    <a:pt x="21430" y="0"/>
                  </a:moveTo>
                  <a:lnTo>
                    <a:pt x="21430" y="6151"/>
                  </a:lnTo>
                  <a:lnTo>
                    <a:pt x="22224" y="6482"/>
                  </a:lnTo>
                  <a:lnTo>
                    <a:pt x="25223" y="6850"/>
                  </a:lnTo>
                  <a:lnTo>
                    <a:pt x="26340" y="7741"/>
                  </a:lnTo>
                  <a:lnTo>
                    <a:pt x="27085" y="9130"/>
                  </a:lnTo>
                  <a:lnTo>
                    <a:pt x="27912" y="12789"/>
                  </a:lnTo>
                  <a:lnTo>
                    <a:pt x="28280" y="17061"/>
                  </a:lnTo>
                  <a:lnTo>
                    <a:pt x="28516" y="22156"/>
                  </a:lnTo>
                  <a:lnTo>
                    <a:pt x="28574" y="76306"/>
                  </a:lnTo>
                  <a:lnTo>
                    <a:pt x="27780" y="81033"/>
                  </a:lnTo>
                  <a:lnTo>
                    <a:pt x="26457" y="85772"/>
                  </a:lnTo>
                  <a:lnTo>
                    <a:pt x="24782" y="90519"/>
                  </a:lnTo>
                  <a:lnTo>
                    <a:pt x="23664" y="95271"/>
                  </a:lnTo>
                  <a:lnTo>
                    <a:pt x="22920" y="100026"/>
                  </a:lnTo>
                  <a:lnTo>
                    <a:pt x="22423" y="104784"/>
                  </a:lnTo>
                  <a:lnTo>
                    <a:pt x="21298" y="109544"/>
                  </a:lnTo>
                  <a:lnTo>
                    <a:pt x="19755" y="114304"/>
                  </a:lnTo>
                  <a:lnTo>
                    <a:pt x="17932" y="119065"/>
                  </a:lnTo>
                  <a:lnTo>
                    <a:pt x="16717" y="123827"/>
                  </a:lnTo>
                  <a:lnTo>
                    <a:pt x="15907" y="128589"/>
                  </a:lnTo>
                  <a:lnTo>
                    <a:pt x="15367" y="133351"/>
                  </a:lnTo>
                  <a:lnTo>
                    <a:pt x="14213" y="137319"/>
                  </a:lnTo>
                  <a:lnTo>
                    <a:pt x="12650" y="140758"/>
                  </a:lnTo>
                  <a:lnTo>
                    <a:pt x="10815" y="143845"/>
                  </a:lnTo>
                  <a:lnTo>
                    <a:pt x="9591" y="146697"/>
                  </a:lnTo>
                  <a:lnTo>
                    <a:pt x="8775" y="149392"/>
                  </a:lnTo>
                  <a:lnTo>
                    <a:pt x="8231" y="151982"/>
                  </a:lnTo>
                  <a:lnTo>
                    <a:pt x="7074" y="153709"/>
                  </a:lnTo>
                  <a:lnTo>
                    <a:pt x="5510" y="154860"/>
                  </a:lnTo>
                  <a:lnTo>
                    <a:pt x="3673" y="155627"/>
                  </a:lnTo>
                  <a:lnTo>
                    <a:pt x="2448" y="156933"/>
                  </a:lnTo>
                  <a:lnTo>
                    <a:pt x="1632" y="158597"/>
                  </a:lnTo>
                  <a:lnTo>
                    <a:pt x="12" y="164262"/>
                  </a:lnTo>
                  <a:lnTo>
                    <a:pt x="0" y="164304"/>
                  </a:lnTo>
                  <a:lnTo>
                    <a:pt x="3791" y="164305"/>
                  </a:lnTo>
                  <a:lnTo>
                    <a:pt x="4909" y="163512"/>
                  </a:lnTo>
                  <a:lnTo>
                    <a:pt x="5653" y="162189"/>
                  </a:lnTo>
                  <a:lnTo>
                    <a:pt x="6150" y="160514"/>
                  </a:lnTo>
                  <a:lnTo>
                    <a:pt x="7275" y="159396"/>
                  </a:lnTo>
                  <a:lnTo>
                    <a:pt x="8818" y="158652"/>
                  </a:lnTo>
                  <a:lnTo>
                    <a:pt x="13206" y="157457"/>
                  </a:lnTo>
                  <a:lnTo>
                    <a:pt x="17759" y="153457"/>
                  </a:lnTo>
                  <a:lnTo>
                    <a:pt x="24032" y="149430"/>
                  </a:lnTo>
                  <a:lnTo>
                    <a:pt x="27928" y="147245"/>
                  </a:lnTo>
                  <a:lnTo>
                    <a:pt x="34372" y="144818"/>
                  </a:lnTo>
                  <a:lnTo>
                    <a:pt x="40676" y="142945"/>
                  </a:lnTo>
                  <a:lnTo>
                    <a:pt x="44579" y="141334"/>
                  </a:lnTo>
                  <a:lnTo>
                    <a:pt x="48770" y="139467"/>
                  </a:lnTo>
                  <a:lnTo>
                    <a:pt x="57658" y="135275"/>
                  </a:lnTo>
                  <a:lnTo>
                    <a:pt x="62251" y="133046"/>
                  </a:lnTo>
                  <a:lnTo>
                    <a:pt x="66901" y="131559"/>
                  </a:lnTo>
                  <a:lnTo>
                    <a:pt x="71587" y="130569"/>
                  </a:lnTo>
                  <a:lnTo>
                    <a:pt x="76299" y="129908"/>
                  </a:lnTo>
                  <a:lnTo>
                    <a:pt x="81029" y="129468"/>
                  </a:lnTo>
                  <a:lnTo>
                    <a:pt x="85769" y="129175"/>
                  </a:lnTo>
                  <a:lnTo>
                    <a:pt x="90516" y="128979"/>
                  </a:lnTo>
                  <a:lnTo>
                    <a:pt x="94475" y="128055"/>
                  </a:lnTo>
                  <a:lnTo>
                    <a:pt x="97908" y="126645"/>
                  </a:lnTo>
                  <a:lnTo>
                    <a:pt x="100991" y="124911"/>
                  </a:lnTo>
                  <a:lnTo>
                    <a:pt x="104633" y="123756"/>
                  </a:lnTo>
                  <a:lnTo>
                    <a:pt x="108649" y="122985"/>
                  </a:lnTo>
                  <a:lnTo>
                    <a:pt x="112913" y="122471"/>
                  </a:lnTo>
                  <a:lnTo>
                    <a:pt x="117344" y="122129"/>
                  </a:lnTo>
                  <a:lnTo>
                    <a:pt x="121885" y="121900"/>
                  </a:lnTo>
                  <a:lnTo>
                    <a:pt x="131165" y="121646"/>
                  </a:lnTo>
                  <a:lnTo>
                    <a:pt x="166565" y="121446"/>
                  </a:lnTo>
                  <a:lnTo>
                    <a:pt x="207168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98"/>
            <p:cNvSpPr/>
            <p:nvPr/>
          </p:nvSpPr>
          <p:spPr>
            <a:xfrm>
              <a:off x="4979193" y="3907631"/>
              <a:ext cx="7145" cy="350045"/>
            </a:xfrm>
            <a:custGeom>
              <a:avLst/>
              <a:gdLst/>
              <a:ahLst/>
              <a:cxnLst/>
              <a:rect l="0" t="0" r="0" b="0"/>
              <a:pathLst>
                <a:path w="7145" h="350045">
                  <a:moveTo>
                    <a:pt x="7144" y="0"/>
                  </a:moveTo>
                  <a:lnTo>
                    <a:pt x="3352" y="0"/>
                  </a:lnTo>
                  <a:lnTo>
                    <a:pt x="3028" y="794"/>
                  </a:lnTo>
                  <a:lnTo>
                    <a:pt x="3607" y="2117"/>
                  </a:lnTo>
                  <a:lnTo>
                    <a:pt x="4786" y="3792"/>
                  </a:lnTo>
                  <a:lnTo>
                    <a:pt x="4778" y="4910"/>
                  </a:lnTo>
                  <a:lnTo>
                    <a:pt x="3979" y="5654"/>
                  </a:lnTo>
                  <a:lnTo>
                    <a:pt x="2653" y="6151"/>
                  </a:lnTo>
                  <a:lnTo>
                    <a:pt x="1769" y="7275"/>
                  </a:lnTo>
                  <a:lnTo>
                    <a:pt x="1179" y="8819"/>
                  </a:lnTo>
                  <a:lnTo>
                    <a:pt x="786" y="10642"/>
                  </a:lnTo>
                  <a:lnTo>
                    <a:pt x="524" y="12651"/>
                  </a:lnTo>
                  <a:lnTo>
                    <a:pt x="349" y="14784"/>
                  </a:lnTo>
                  <a:lnTo>
                    <a:pt x="155" y="19271"/>
                  </a:lnTo>
                  <a:lnTo>
                    <a:pt x="46" y="27053"/>
                  </a:lnTo>
                  <a:lnTo>
                    <a:pt x="0" y="157486"/>
                  </a:lnTo>
                  <a:lnTo>
                    <a:pt x="794" y="164522"/>
                  </a:lnTo>
                  <a:lnTo>
                    <a:pt x="2117" y="171594"/>
                  </a:lnTo>
                  <a:lnTo>
                    <a:pt x="3793" y="178690"/>
                  </a:lnTo>
                  <a:lnTo>
                    <a:pt x="4910" y="185801"/>
                  </a:lnTo>
                  <a:lnTo>
                    <a:pt x="5655" y="192924"/>
                  </a:lnTo>
                  <a:lnTo>
                    <a:pt x="6151" y="200053"/>
                  </a:lnTo>
                  <a:lnTo>
                    <a:pt x="6482" y="206394"/>
                  </a:lnTo>
                  <a:lnTo>
                    <a:pt x="6850" y="217672"/>
                  </a:lnTo>
                  <a:lnTo>
                    <a:pt x="7118" y="253677"/>
                  </a:lnTo>
                  <a:lnTo>
                    <a:pt x="7144" y="3500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99"/>
            <p:cNvSpPr/>
            <p:nvPr/>
          </p:nvSpPr>
          <p:spPr>
            <a:xfrm>
              <a:off x="5072062" y="4079081"/>
              <a:ext cx="185739" cy="185738"/>
            </a:xfrm>
            <a:custGeom>
              <a:avLst/>
              <a:gdLst/>
              <a:ahLst/>
              <a:cxnLst/>
              <a:rect l="0" t="0" r="0" b="0"/>
              <a:pathLst>
                <a:path w="185739" h="185738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1" y="3792"/>
                  </a:lnTo>
                  <a:lnTo>
                    <a:pt x="7276" y="4910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4784" y="8819"/>
                  </a:lnTo>
                  <a:lnTo>
                    <a:pt x="19271" y="12651"/>
                  </a:lnTo>
                  <a:lnTo>
                    <a:pt x="23911" y="17000"/>
                  </a:lnTo>
                  <a:lnTo>
                    <a:pt x="30985" y="23911"/>
                  </a:lnTo>
                  <a:lnTo>
                    <a:pt x="34151" y="26259"/>
                  </a:lnTo>
                  <a:lnTo>
                    <a:pt x="37848" y="28618"/>
                  </a:lnTo>
                  <a:lnTo>
                    <a:pt x="41901" y="30985"/>
                  </a:lnTo>
                  <a:lnTo>
                    <a:pt x="45396" y="34150"/>
                  </a:lnTo>
                  <a:lnTo>
                    <a:pt x="48521" y="37848"/>
                  </a:lnTo>
                  <a:lnTo>
                    <a:pt x="51397" y="41901"/>
                  </a:lnTo>
                  <a:lnTo>
                    <a:pt x="54902" y="45396"/>
                  </a:lnTo>
                  <a:lnTo>
                    <a:pt x="58827" y="48520"/>
                  </a:lnTo>
                  <a:lnTo>
                    <a:pt x="63030" y="51397"/>
                  </a:lnTo>
                  <a:lnTo>
                    <a:pt x="66627" y="54902"/>
                  </a:lnTo>
                  <a:lnTo>
                    <a:pt x="69818" y="58826"/>
                  </a:lnTo>
                  <a:lnTo>
                    <a:pt x="72739" y="63030"/>
                  </a:lnTo>
                  <a:lnTo>
                    <a:pt x="75480" y="66626"/>
                  </a:lnTo>
                  <a:lnTo>
                    <a:pt x="78101" y="69818"/>
                  </a:lnTo>
                  <a:lnTo>
                    <a:pt x="80643" y="72739"/>
                  </a:lnTo>
                  <a:lnTo>
                    <a:pt x="83924" y="76273"/>
                  </a:lnTo>
                  <a:lnTo>
                    <a:pt x="91804" y="84435"/>
                  </a:lnTo>
                  <a:lnTo>
                    <a:pt x="95334" y="88833"/>
                  </a:lnTo>
                  <a:lnTo>
                    <a:pt x="98481" y="93353"/>
                  </a:lnTo>
                  <a:lnTo>
                    <a:pt x="101372" y="97954"/>
                  </a:lnTo>
                  <a:lnTo>
                    <a:pt x="104888" y="101815"/>
                  </a:lnTo>
                  <a:lnTo>
                    <a:pt x="108819" y="105183"/>
                  </a:lnTo>
                  <a:lnTo>
                    <a:pt x="113027" y="108222"/>
                  </a:lnTo>
                  <a:lnTo>
                    <a:pt x="117420" y="111836"/>
                  </a:lnTo>
                  <a:lnTo>
                    <a:pt x="121936" y="115832"/>
                  </a:lnTo>
                  <a:lnTo>
                    <a:pt x="126535" y="120084"/>
                  </a:lnTo>
                  <a:lnTo>
                    <a:pt x="130394" y="124506"/>
                  </a:lnTo>
                  <a:lnTo>
                    <a:pt x="133760" y="129041"/>
                  </a:lnTo>
                  <a:lnTo>
                    <a:pt x="136799" y="133652"/>
                  </a:lnTo>
                  <a:lnTo>
                    <a:pt x="139618" y="137520"/>
                  </a:lnTo>
                  <a:lnTo>
                    <a:pt x="142291" y="140893"/>
                  </a:lnTo>
                  <a:lnTo>
                    <a:pt x="144867" y="143935"/>
                  </a:lnTo>
                  <a:lnTo>
                    <a:pt x="148172" y="146756"/>
                  </a:lnTo>
                  <a:lnTo>
                    <a:pt x="151962" y="149431"/>
                  </a:lnTo>
                  <a:lnTo>
                    <a:pt x="156077" y="152008"/>
                  </a:lnTo>
                  <a:lnTo>
                    <a:pt x="159614" y="155314"/>
                  </a:lnTo>
                  <a:lnTo>
                    <a:pt x="162765" y="159105"/>
                  </a:lnTo>
                  <a:lnTo>
                    <a:pt x="169735" y="169012"/>
                  </a:lnTo>
                  <a:lnTo>
                    <a:pt x="174734" y="174520"/>
                  </a:lnTo>
                  <a:lnTo>
                    <a:pt x="176021" y="176672"/>
                  </a:lnTo>
                  <a:lnTo>
                    <a:pt x="177450" y="181179"/>
                  </a:lnTo>
                  <a:lnTo>
                    <a:pt x="178625" y="182698"/>
                  </a:lnTo>
                  <a:lnTo>
                    <a:pt x="180202" y="183711"/>
                  </a:lnTo>
                  <a:lnTo>
                    <a:pt x="185738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00"/>
            <p:cNvSpPr/>
            <p:nvPr/>
          </p:nvSpPr>
          <p:spPr>
            <a:xfrm>
              <a:off x="5086350" y="4050506"/>
              <a:ext cx="157163" cy="192882"/>
            </a:xfrm>
            <a:custGeom>
              <a:avLst/>
              <a:gdLst/>
              <a:ahLst/>
              <a:cxnLst/>
              <a:rect l="0" t="0" r="0" b="0"/>
              <a:pathLst>
                <a:path w="157163" h="192882">
                  <a:moveTo>
                    <a:pt x="157162" y="0"/>
                  </a:moveTo>
                  <a:lnTo>
                    <a:pt x="142987" y="0"/>
                  </a:lnTo>
                  <a:lnTo>
                    <a:pt x="140808" y="4233"/>
                  </a:lnTo>
                  <a:lnTo>
                    <a:pt x="139115" y="7585"/>
                  </a:lnTo>
                  <a:lnTo>
                    <a:pt x="135118" y="13425"/>
                  </a:lnTo>
                  <a:lnTo>
                    <a:pt x="132941" y="16094"/>
                  </a:lnTo>
                  <a:lnTo>
                    <a:pt x="130696" y="19460"/>
                  </a:lnTo>
                  <a:lnTo>
                    <a:pt x="128406" y="23293"/>
                  </a:lnTo>
                  <a:lnTo>
                    <a:pt x="126085" y="27434"/>
                  </a:lnTo>
                  <a:lnTo>
                    <a:pt x="123744" y="32577"/>
                  </a:lnTo>
                  <a:lnTo>
                    <a:pt x="121390" y="38387"/>
                  </a:lnTo>
                  <a:lnTo>
                    <a:pt x="119026" y="44641"/>
                  </a:lnTo>
                  <a:lnTo>
                    <a:pt x="115863" y="50398"/>
                  </a:lnTo>
                  <a:lnTo>
                    <a:pt x="112167" y="55824"/>
                  </a:lnTo>
                  <a:lnTo>
                    <a:pt x="108115" y="61028"/>
                  </a:lnTo>
                  <a:lnTo>
                    <a:pt x="104621" y="66086"/>
                  </a:lnTo>
                  <a:lnTo>
                    <a:pt x="101497" y="71044"/>
                  </a:lnTo>
                  <a:lnTo>
                    <a:pt x="98621" y="75938"/>
                  </a:lnTo>
                  <a:lnTo>
                    <a:pt x="95115" y="80788"/>
                  </a:lnTo>
                  <a:lnTo>
                    <a:pt x="91192" y="85608"/>
                  </a:lnTo>
                  <a:lnTo>
                    <a:pt x="86988" y="90410"/>
                  </a:lnTo>
                  <a:lnTo>
                    <a:pt x="83392" y="95198"/>
                  </a:lnTo>
                  <a:lnTo>
                    <a:pt x="80200" y="99978"/>
                  </a:lnTo>
                  <a:lnTo>
                    <a:pt x="77280" y="104752"/>
                  </a:lnTo>
                  <a:lnTo>
                    <a:pt x="73745" y="109522"/>
                  </a:lnTo>
                  <a:lnTo>
                    <a:pt x="69801" y="114290"/>
                  </a:lnTo>
                  <a:lnTo>
                    <a:pt x="65583" y="119055"/>
                  </a:lnTo>
                  <a:lnTo>
                    <a:pt x="61978" y="123820"/>
                  </a:lnTo>
                  <a:lnTo>
                    <a:pt x="58781" y="128584"/>
                  </a:lnTo>
                  <a:lnTo>
                    <a:pt x="55856" y="133348"/>
                  </a:lnTo>
                  <a:lnTo>
                    <a:pt x="53113" y="137317"/>
                  </a:lnTo>
                  <a:lnTo>
                    <a:pt x="50489" y="140757"/>
                  </a:lnTo>
                  <a:lnTo>
                    <a:pt x="47947" y="143844"/>
                  </a:lnTo>
                  <a:lnTo>
                    <a:pt x="45458" y="146696"/>
                  </a:lnTo>
                  <a:lnTo>
                    <a:pt x="40576" y="151982"/>
                  </a:lnTo>
                  <a:lnTo>
                    <a:pt x="29573" y="163212"/>
                  </a:lnTo>
                  <a:lnTo>
                    <a:pt x="26065" y="165958"/>
                  </a:lnTo>
                  <a:lnTo>
                    <a:pt x="22933" y="167788"/>
                  </a:lnTo>
                  <a:lnTo>
                    <a:pt x="20051" y="169009"/>
                  </a:lnTo>
                  <a:lnTo>
                    <a:pt x="18130" y="170616"/>
                  </a:lnTo>
                  <a:lnTo>
                    <a:pt x="16849" y="172482"/>
                  </a:lnTo>
                  <a:lnTo>
                    <a:pt x="15995" y="174519"/>
                  </a:lnTo>
                  <a:lnTo>
                    <a:pt x="12930" y="178900"/>
                  </a:lnTo>
                  <a:lnTo>
                    <a:pt x="11001" y="181179"/>
                  </a:lnTo>
                  <a:lnTo>
                    <a:pt x="8921" y="182698"/>
                  </a:lnTo>
                  <a:lnTo>
                    <a:pt x="4494" y="184387"/>
                  </a:lnTo>
                  <a:lnTo>
                    <a:pt x="2996" y="185631"/>
                  </a:lnTo>
                  <a:lnTo>
                    <a:pt x="1997" y="187254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01"/>
            <p:cNvSpPr/>
            <p:nvPr/>
          </p:nvSpPr>
          <p:spPr>
            <a:xfrm>
              <a:off x="5436393" y="4043362"/>
              <a:ext cx="171451" cy="14289"/>
            </a:xfrm>
            <a:custGeom>
              <a:avLst/>
              <a:gdLst/>
              <a:ahLst/>
              <a:cxnLst/>
              <a:rect l="0" t="0" r="0" b="0"/>
              <a:pathLst>
                <a:path w="171451" h="14289">
                  <a:moveTo>
                    <a:pt x="0" y="14288"/>
                  </a:moveTo>
                  <a:lnTo>
                    <a:pt x="6151" y="14288"/>
                  </a:lnTo>
                  <a:lnTo>
                    <a:pt x="8070" y="13494"/>
                  </a:lnTo>
                  <a:lnTo>
                    <a:pt x="10936" y="12171"/>
                  </a:lnTo>
                  <a:lnTo>
                    <a:pt x="14435" y="10495"/>
                  </a:lnTo>
                  <a:lnTo>
                    <a:pt x="17560" y="9378"/>
                  </a:lnTo>
                  <a:lnTo>
                    <a:pt x="20439" y="8633"/>
                  </a:lnTo>
                  <a:lnTo>
                    <a:pt x="23151" y="8137"/>
                  </a:lnTo>
                  <a:lnTo>
                    <a:pt x="26546" y="7806"/>
                  </a:lnTo>
                  <a:lnTo>
                    <a:pt x="30398" y="7585"/>
                  </a:lnTo>
                  <a:lnTo>
                    <a:pt x="34553" y="7438"/>
                  </a:lnTo>
                  <a:lnTo>
                    <a:pt x="38910" y="6546"/>
                  </a:lnTo>
                  <a:lnTo>
                    <a:pt x="43403" y="5158"/>
                  </a:lnTo>
                  <a:lnTo>
                    <a:pt x="47985" y="3439"/>
                  </a:lnTo>
                  <a:lnTo>
                    <a:pt x="52628" y="2292"/>
                  </a:lnTo>
                  <a:lnTo>
                    <a:pt x="57310" y="1528"/>
                  </a:lnTo>
                  <a:lnTo>
                    <a:pt x="62020" y="1019"/>
                  </a:lnTo>
                  <a:lnTo>
                    <a:pt x="66747" y="679"/>
                  </a:lnTo>
                  <a:lnTo>
                    <a:pt x="71485" y="453"/>
                  </a:lnTo>
                  <a:lnTo>
                    <a:pt x="80984" y="20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02"/>
            <p:cNvSpPr/>
            <p:nvPr/>
          </p:nvSpPr>
          <p:spPr>
            <a:xfrm>
              <a:off x="5436393" y="4129087"/>
              <a:ext cx="250033" cy="35720"/>
            </a:xfrm>
            <a:custGeom>
              <a:avLst/>
              <a:gdLst/>
              <a:ahLst/>
              <a:cxnLst/>
              <a:rect l="0" t="0" r="0" b="0"/>
              <a:pathLst>
                <a:path w="250033" h="35720">
                  <a:moveTo>
                    <a:pt x="0" y="35719"/>
                  </a:moveTo>
                  <a:lnTo>
                    <a:pt x="3793" y="31927"/>
                  </a:lnTo>
                  <a:lnTo>
                    <a:pt x="5703" y="30809"/>
                  </a:lnTo>
                  <a:lnTo>
                    <a:pt x="7771" y="30064"/>
                  </a:lnTo>
                  <a:lnTo>
                    <a:pt x="9943" y="29568"/>
                  </a:lnTo>
                  <a:lnTo>
                    <a:pt x="12979" y="28443"/>
                  </a:lnTo>
                  <a:lnTo>
                    <a:pt x="16590" y="26900"/>
                  </a:lnTo>
                  <a:lnTo>
                    <a:pt x="20585" y="25077"/>
                  </a:lnTo>
                  <a:lnTo>
                    <a:pt x="24836" y="23862"/>
                  </a:lnTo>
                  <a:lnTo>
                    <a:pt x="29258" y="23051"/>
                  </a:lnTo>
                  <a:lnTo>
                    <a:pt x="33793" y="22512"/>
                  </a:lnTo>
                  <a:lnTo>
                    <a:pt x="38404" y="22151"/>
                  </a:lnTo>
                  <a:lnTo>
                    <a:pt x="43065" y="21911"/>
                  </a:lnTo>
                  <a:lnTo>
                    <a:pt x="47760" y="21751"/>
                  </a:lnTo>
                  <a:lnTo>
                    <a:pt x="52478" y="20851"/>
                  </a:lnTo>
                  <a:lnTo>
                    <a:pt x="57210" y="19457"/>
                  </a:lnTo>
                  <a:lnTo>
                    <a:pt x="61953" y="17734"/>
                  </a:lnTo>
                  <a:lnTo>
                    <a:pt x="67496" y="16585"/>
                  </a:lnTo>
                  <a:lnTo>
                    <a:pt x="73573" y="15819"/>
                  </a:lnTo>
                  <a:lnTo>
                    <a:pt x="80005" y="15309"/>
                  </a:lnTo>
                  <a:lnTo>
                    <a:pt x="85880" y="14175"/>
                  </a:lnTo>
                  <a:lnTo>
                    <a:pt x="91385" y="12624"/>
                  </a:lnTo>
                  <a:lnTo>
                    <a:pt x="96642" y="10798"/>
                  </a:lnTo>
                  <a:lnTo>
                    <a:pt x="102528" y="9580"/>
                  </a:lnTo>
                  <a:lnTo>
                    <a:pt x="108834" y="8768"/>
                  </a:lnTo>
                  <a:lnTo>
                    <a:pt x="115418" y="8226"/>
                  </a:lnTo>
                  <a:lnTo>
                    <a:pt x="121396" y="7865"/>
                  </a:lnTo>
                  <a:lnTo>
                    <a:pt x="132270" y="7465"/>
                  </a:lnTo>
                  <a:lnTo>
                    <a:pt x="147318" y="7239"/>
                  </a:lnTo>
                  <a:lnTo>
                    <a:pt x="161830" y="7172"/>
                  </a:lnTo>
                  <a:lnTo>
                    <a:pt x="166624" y="6369"/>
                  </a:lnTo>
                  <a:lnTo>
                    <a:pt x="171408" y="5040"/>
                  </a:lnTo>
                  <a:lnTo>
                    <a:pt x="176184" y="3360"/>
                  </a:lnTo>
                  <a:lnTo>
                    <a:pt x="180956" y="2240"/>
                  </a:lnTo>
                  <a:lnTo>
                    <a:pt x="185725" y="1493"/>
                  </a:lnTo>
                  <a:lnTo>
                    <a:pt x="190492" y="995"/>
                  </a:lnTo>
                  <a:lnTo>
                    <a:pt x="197905" y="443"/>
                  </a:lnTo>
                  <a:lnTo>
                    <a:pt x="204639" y="196"/>
                  </a:lnTo>
                  <a:lnTo>
                    <a:pt x="228104" y="11"/>
                  </a:lnTo>
                  <a:lnTo>
                    <a:pt x="2500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03"/>
            <p:cNvSpPr/>
            <p:nvPr/>
          </p:nvSpPr>
          <p:spPr>
            <a:xfrm>
              <a:off x="5853759" y="4036218"/>
              <a:ext cx="189854" cy="7145"/>
            </a:xfrm>
            <a:custGeom>
              <a:avLst/>
              <a:gdLst/>
              <a:ahLst/>
              <a:cxnLst/>
              <a:rect l="0" t="0" r="0" b="0"/>
              <a:pathLst>
                <a:path w="189854" h="7145">
                  <a:moveTo>
                    <a:pt x="4116" y="7144"/>
                  </a:moveTo>
                  <a:lnTo>
                    <a:pt x="0" y="7144"/>
                  </a:lnTo>
                  <a:lnTo>
                    <a:pt x="45743" y="7144"/>
                  </a:lnTo>
                  <a:lnTo>
                    <a:pt x="50124" y="6350"/>
                  </a:lnTo>
                  <a:lnTo>
                    <a:pt x="54631" y="5027"/>
                  </a:lnTo>
                  <a:lnTo>
                    <a:pt x="59224" y="3352"/>
                  </a:lnTo>
                  <a:lnTo>
                    <a:pt x="63873" y="2234"/>
                  </a:lnTo>
                  <a:lnTo>
                    <a:pt x="68560" y="1490"/>
                  </a:lnTo>
                  <a:lnTo>
                    <a:pt x="73272" y="993"/>
                  </a:lnTo>
                  <a:lnTo>
                    <a:pt x="78001" y="662"/>
                  </a:lnTo>
                  <a:lnTo>
                    <a:pt x="82742" y="441"/>
                  </a:lnTo>
                  <a:lnTo>
                    <a:pt x="92242" y="196"/>
                  </a:lnTo>
                  <a:lnTo>
                    <a:pt x="18985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04"/>
            <p:cNvSpPr/>
            <p:nvPr/>
          </p:nvSpPr>
          <p:spPr>
            <a:xfrm>
              <a:off x="6107906" y="3914783"/>
              <a:ext cx="199894" cy="228590"/>
            </a:xfrm>
            <a:custGeom>
              <a:avLst/>
              <a:gdLst/>
              <a:ahLst/>
              <a:cxnLst/>
              <a:rect l="0" t="0" r="0" b="0"/>
              <a:pathLst>
                <a:path w="199894" h="228590">
                  <a:moveTo>
                    <a:pt x="14287" y="28567"/>
                  </a:moveTo>
                  <a:lnTo>
                    <a:pt x="14287" y="24774"/>
                  </a:lnTo>
                  <a:lnTo>
                    <a:pt x="15081" y="23657"/>
                  </a:lnTo>
                  <a:lnTo>
                    <a:pt x="16404" y="22912"/>
                  </a:lnTo>
                  <a:lnTo>
                    <a:pt x="20438" y="21717"/>
                  </a:lnTo>
                  <a:lnTo>
                    <a:pt x="24929" y="17718"/>
                  </a:lnTo>
                  <a:lnTo>
                    <a:pt x="26938" y="16571"/>
                  </a:lnTo>
                  <a:lnTo>
                    <a:pt x="34352" y="14164"/>
                  </a:lnTo>
                  <a:lnTo>
                    <a:pt x="37982" y="12615"/>
                  </a:lnTo>
                  <a:lnTo>
                    <a:pt x="41990" y="10789"/>
                  </a:lnTo>
                  <a:lnTo>
                    <a:pt x="45456" y="9571"/>
                  </a:lnTo>
                  <a:lnTo>
                    <a:pt x="51423" y="8217"/>
                  </a:lnTo>
                  <a:lnTo>
                    <a:pt x="54920" y="7063"/>
                  </a:lnTo>
                  <a:lnTo>
                    <a:pt x="58838" y="5500"/>
                  </a:lnTo>
                  <a:lnTo>
                    <a:pt x="63038" y="3664"/>
                  </a:lnTo>
                  <a:lnTo>
                    <a:pt x="66631" y="2440"/>
                  </a:lnTo>
                  <a:lnTo>
                    <a:pt x="72741" y="1079"/>
                  </a:lnTo>
                  <a:lnTo>
                    <a:pt x="76275" y="717"/>
                  </a:lnTo>
                  <a:lnTo>
                    <a:pt x="80219" y="475"/>
                  </a:lnTo>
                  <a:lnTo>
                    <a:pt x="88834" y="207"/>
                  </a:lnTo>
                  <a:lnTo>
                    <a:pt x="111836" y="11"/>
                  </a:lnTo>
                  <a:lnTo>
                    <a:pt x="120084" y="0"/>
                  </a:lnTo>
                  <a:lnTo>
                    <a:pt x="123712" y="791"/>
                  </a:lnTo>
                  <a:lnTo>
                    <a:pt x="132611" y="4903"/>
                  </a:lnTo>
                  <a:lnTo>
                    <a:pt x="137784" y="6143"/>
                  </a:lnTo>
                  <a:lnTo>
                    <a:pt x="142729" y="8811"/>
                  </a:lnTo>
                  <a:lnTo>
                    <a:pt x="145159" y="10634"/>
                  </a:lnTo>
                  <a:lnTo>
                    <a:pt x="146779" y="12643"/>
                  </a:lnTo>
                  <a:lnTo>
                    <a:pt x="147859" y="14775"/>
                  </a:lnTo>
                  <a:lnTo>
                    <a:pt x="149058" y="19262"/>
                  </a:lnTo>
                  <a:lnTo>
                    <a:pt x="149734" y="26251"/>
                  </a:lnTo>
                  <a:lnTo>
                    <a:pt x="149934" y="33348"/>
                  </a:lnTo>
                  <a:lnTo>
                    <a:pt x="149981" y="38100"/>
                  </a:lnTo>
                  <a:lnTo>
                    <a:pt x="149200" y="40479"/>
                  </a:lnTo>
                  <a:lnTo>
                    <a:pt x="146215" y="45238"/>
                  </a:lnTo>
                  <a:lnTo>
                    <a:pt x="140072" y="52380"/>
                  </a:lnTo>
                  <a:lnTo>
                    <a:pt x="133427" y="59258"/>
                  </a:lnTo>
                  <a:lnTo>
                    <a:pt x="129433" y="63315"/>
                  </a:lnTo>
                  <a:lnTo>
                    <a:pt x="125182" y="66814"/>
                  </a:lnTo>
                  <a:lnTo>
                    <a:pt x="120761" y="69940"/>
                  </a:lnTo>
                  <a:lnTo>
                    <a:pt x="116226" y="72817"/>
                  </a:lnTo>
                  <a:lnTo>
                    <a:pt x="112409" y="75530"/>
                  </a:lnTo>
                  <a:lnTo>
                    <a:pt x="109071" y="78132"/>
                  </a:lnTo>
                  <a:lnTo>
                    <a:pt x="106051" y="80659"/>
                  </a:lnTo>
                  <a:lnTo>
                    <a:pt x="101657" y="83139"/>
                  </a:lnTo>
                  <a:lnTo>
                    <a:pt x="96346" y="85586"/>
                  </a:lnTo>
                  <a:lnTo>
                    <a:pt x="90424" y="88011"/>
                  </a:lnTo>
                  <a:lnTo>
                    <a:pt x="85683" y="90421"/>
                  </a:lnTo>
                  <a:lnTo>
                    <a:pt x="81728" y="92821"/>
                  </a:lnTo>
                  <a:lnTo>
                    <a:pt x="78298" y="95216"/>
                  </a:lnTo>
                  <a:lnTo>
                    <a:pt x="72370" y="97876"/>
                  </a:lnTo>
                  <a:lnTo>
                    <a:pt x="67089" y="99058"/>
                  </a:lnTo>
                  <a:lnTo>
                    <a:pt x="62096" y="99584"/>
                  </a:lnTo>
                  <a:lnTo>
                    <a:pt x="57232" y="99817"/>
                  </a:lnTo>
                  <a:lnTo>
                    <a:pt x="51433" y="99967"/>
                  </a:lnTo>
                  <a:lnTo>
                    <a:pt x="42891" y="100004"/>
                  </a:lnTo>
                  <a:lnTo>
                    <a:pt x="46664" y="100004"/>
                  </a:lnTo>
                  <a:lnTo>
                    <a:pt x="48572" y="99210"/>
                  </a:lnTo>
                  <a:lnTo>
                    <a:pt x="52808" y="96212"/>
                  </a:lnTo>
                  <a:lnTo>
                    <a:pt x="55842" y="95094"/>
                  </a:lnTo>
                  <a:lnTo>
                    <a:pt x="59453" y="94350"/>
                  </a:lnTo>
                  <a:lnTo>
                    <a:pt x="63448" y="93853"/>
                  </a:lnTo>
                  <a:lnTo>
                    <a:pt x="66905" y="92728"/>
                  </a:lnTo>
                  <a:lnTo>
                    <a:pt x="72863" y="89362"/>
                  </a:lnTo>
                  <a:lnTo>
                    <a:pt x="76356" y="88147"/>
                  </a:lnTo>
                  <a:lnTo>
                    <a:pt x="80273" y="87337"/>
                  </a:lnTo>
                  <a:lnTo>
                    <a:pt x="84471" y="86797"/>
                  </a:lnTo>
                  <a:lnTo>
                    <a:pt x="88858" y="86437"/>
                  </a:lnTo>
                  <a:lnTo>
                    <a:pt x="93370" y="86197"/>
                  </a:lnTo>
                  <a:lnTo>
                    <a:pt x="102616" y="85930"/>
                  </a:lnTo>
                  <a:lnTo>
                    <a:pt x="112018" y="85811"/>
                  </a:lnTo>
                  <a:lnTo>
                    <a:pt x="116747" y="86574"/>
                  </a:lnTo>
                  <a:lnTo>
                    <a:pt x="121488" y="87875"/>
                  </a:lnTo>
                  <a:lnTo>
                    <a:pt x="126235" y="89537"/>
                  </a:lnTo>
                  <a:lnTo>
                    <a:pt x="130988" y="91438"/>
                  </a:lnTo>
                  <a:lnTo>
                    <a:pt x="135744" y="93500"/>
                  </a:lnTo>
                  <a:lnTo>
                    <a:pt x="145262" y="97907"/>
                  </a:lnTo>
                  <a:lnTo>
                    <a:pt x="154784" y="102512"/>
                  </a:lnTo>
                  <a:lnTo>
                    <a:pt x="158752" y="104851"/>
                  </a:lnTo>
                  <a:lnTo>
                    <a:pt x="162191" y="107204"/>
                  </a:lnTo>
                  <a:lnTo>
                    <a:pt x="165277" y="109566"/>
                  </a:lnTo>
                  <a:lnTo>
                    <a:pt x="168922" y="111935"/>
                  </a:lnTo>
                  <a:lnTo>
                    <a:pt x="172940" y="114308"/>
                  </a:lnTo>
                  <a:lnTo>
                    <a:pt x="177206" y="116684"/>
                  </a:lnTo>
                  <a:lnTo>
                    <a:pt x="180843" y="119855"/>
                  </a:lnTo>
                  <a:lnTo>
                    <a:pt x="184062" y="123557"/>
                  </a:lnTo>
                  <a:lnTo>
                    <a:pt x="187002" y="127612"/>
                  </a:lnTo>
                  <a:lnTo>
                    <a:pt x="192385" y="134234"/>
                  </a:lnTo>
                  <a:lnTo>
                    <a:pt x="194932" y="137112"/>
                  </a:lnTo>
                  <a:lnTo>
                    <a:pt x="196630" y="140618"/>
                  </a:lnTo>
                  <a:lnTo>
                    <a:pt x="197761" y="144542"/>
                  </a:lnTo>
                  <a:lnTo>
                    <a:pt x="198516" y="148746"/>
                  </a:lnTo>
                  <a:lnTo>
                    <a:pt x="199019" y="153136"/>
                  </a:lnTo>
                  <a:lnTo>
                    <a:pt x="199354" y="157650"/>
                  </a:lnTo>
                  <a:lnTo>
                    <a:pt x="199727" y="166106"/>
                  </a:lnTo>
                  <a:lnTo>
                    <a:pt x="199893" y="172510"/>
                  </a:lnTo>
                  <a:lnTo>
                    <a:pt x="199143" y="176122"/>
                  </a:lnTo>
                  <a:lnTo>
                    <a:pt x="197849" y="180118"/>
                  </a:lnTo>
                  <a:lnTo>
                    <a:pt x="196194" y="184370"/>
                  </a:lnTo>
                  <a:lnTo>
                    <a:pt x="192236" y="191211"/>
                  </a:lnTo>
                  <a:lnTo>
                    <a:pt x="187832" y="196897"/>
                  </a:lnTo>
                  <a:lnTo>
                    <a:pt x="183229" y="202069"/>
                  </a:lnTo>
                  <a:lnTo>
                    <a:pt x="180096" y="204560"/>
                  </a:lnTo>
                  <a:lnTo>
                    <a:pt x="176420" y="207014"/>
                  </a:lnTo>
                  <a:lnTo>
                    <a:pt x="172382" y="209444"/>
                  </a:lnTo>
                  <a:lnTo>
                    <a:pt x="168896" y="211858"/>
                  </a:lnTo>
                  <a:lnTo>
                    <a:pt x="162907" y="216656"/>
                  </a:lnTo>
                  <a:lnTo>
                    <a:pt x="159404" y="218253"/>
                  </a:lnTo>
                  <a:lnTo>
                    <a:pt x="155482" y="219318"/>
                  </a:lnTo>
                  <a:lnTo>
                    <a:pt x="151280" y="220028"/>
                  </a:lnTo>
                  <a:lnTo>
                    <a:pt x="147685" y="221295"/>
                  </a:lnTo>
                  <a:lnTo>
                    <a:pt x="141573" y="224820"/>
                  </a:lnTo>
                  <a:lnTo>
                    <a:pt x="137244" y="226077"/>
                  </a:lnTo>
                  <a:lnTo>
                    <a:pt x="131977" y="226915"/>
                  </a:lnTo>
                  <a:lnTo>
                    <a:pt x="126085" y="227474"/>
                  </a:lnTo>
                  <a:lnTo>
                    <a:pt x="121363" y="227846"/>
                  </a:lnTo>
                  <a:lnTo>
                    <a:pt x="117421" y="228095"/>
                  </a:lnTo>
                  <a:lnTo>
                    <a:pt x="113999" y="228261"/>
                  </a:lnTo>
                  <a:lnTo>
                    <a:pt x="103848" y="228445"/>
                  </a:lnTo>
                  <a:lnTo>
                    <a:pt x="58604" y="228589"/>
                  </a:lnTo>
                  <a:lnTo>
                    <a:pt x="54151" y="227796"/>
                  </a:lnTo>
                  <a:lnTo>
                    <a:pt x="49594" y="226474"/>
                  </a:lnTo>
                  <a:lnTo>
                    <a:pt x="44969" y="224799"/>
                  </a:lnTo>
                  <a:lnTo>
                    <a:pt x="41092" y="223681"/>
                  </a:lnTo>
                  <a:lnTo>
                    <a:pt x="37713" y="222937"/>
                  </a:lnTo>
                  <a:lnTo>
                    <a:pt x="34667" y="222441"/>
                  </a:lnTo>
                  <a:lnTo>
                    <a:pt x="29166" y="219773"/>
                  </a:lnTo>
                  <a:lnTo>
                    <a:pt x="26587" y="217950"/>
                  </a:lnTo>
                  <a:lnTo>
                    <a:pt x="21606" y="215924"/>
                  </a:lnTo>
                  <a:lnTo>
                    <a:pt x="16746" y="215024"/>
                  </a:lnTo>
                  <a:lnTo>
                    <a:pt x="11940" y="214624"/>
                  </a:lnTo>
                  <a:lnTo>
                    <a:pt x="9548" y="213724"/>
                  </a:lnTo>
                  <a:lnTo>
                    <a:pt x="4772" y="210607"/>
                  </a:lnTo>
                  <a:lnTo>
                    <a:pt x="0" y="20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05"/>
            <p:cNvSpPr/>
            <p:nvPr/>
          </p:nvSpPr>
          <p:spPr>
            <a:xfrm>
              <a:off x="4750593" y="4336256"/>
              <a:ext cx="450058" cy="28576"/>
            </a:xfrm>
            <a:custGeom>
              <a:avLst/>
              <a:gdLst/>
              <a:ahLst/>
              <a:cxnLst/>
              <a:rect l="0" t="0" r="0" b="0"/>
              <a:pathLst>
                <a:path w="450058" h="28576">
                  <a:moveTo>
                    <a:pt x="0" y="0"/>
                  </a:moveTo>
                  <a:lnTo>
                    <a:pt x="58750" y="0"/>
                  </a:lnTo>
                  <a:lnTo>
                    <a:pt x="65361" y="794"/>
                  </a:lnTo>
                  <a:lnTo>
                    <a:pt x="72149" y="2117"/>
                  </a:lnTo>
                  <a:lnTo>
                    <a:pt x="79056" y="3792"/>
                  </a:lnTo>
                  <a:lnTo>
                    <a:pt x="85247" y="4910"/>
                  </a:lnTo>
                  <a:lnTo>
                    <a:pt x="90963" y="5654"/>
                  </a:lnTo>
                  <a:lnTo>
                    <a:pt x="103134" y="6482"/>
                  </a:lnTo>
                  <a:lnTo>
                    <a:pt x="119127" y="6849"/>
                  </a:lnTo>
                  <a:lnTo>
                    <a:pt x="127043" y="7741"/>
                  </a:lnTo>
                  <a:lnTo>
                    <a:pt x="134702" y="9129"/>
                  </a:lnTo>
                  <a:lnTo>
                    <a:pt x="142189" y="10849"/>
                  </a:lnTo>
                  <a:lnTo>
                    <a:pt x="149562" y="11995"/>
                  </a:lnTo>
                  <a:lnTo>
                    <a:pt x="156858" y="12759"/>
                  </a:lnTo>
                  <a:lnTo>
                    <a:pt x="164103" y="13268"/>
                  </a:lnTo>
                  <a:lnTo>
                    <a:pt x="172109" y="13608"/>
                  </a:lnTo>
                  <a:lnTo>
                    <a:pt x="189470" y="13986"/>
                  </a:lnTo>
                  <a:lnTo>
                    <a:pt x="341810" y="14287"/>
                  </a:lnTo>
                  <a:lnTo>
                    <a:pt x="348524" y="15081"/>
                  </a:lnTo>
                  <a:lnTo>
                    <a:pt x="354586" y="16404"/>
                  </a:lnTo>
                  <a:lnTo>
                    <a:pt x="360216" y="18080"/>
                  </a:lnTo>
                  <a:lnTo>
                    <a:pt x="366351" y="19197"/>
                  </a:lnTo>
                  <a:lnTo>
                    <a:pt x="372821" y="19942"/>
                  </a:lnTo>
                  <a:lnTo>
                    <a:pt x="385567" y="20769"/>
                  </a:lnTo>
                  <a:lnTo>
                    <a:pt x="396524" y="21137"/>
                  </a:lnTo>
                  <a:lnTo>
                    <a:pt x="401668" y="22029"/>
                  </a:lnTo>
                  <a:lnTo>
                    <a:pt x="406685" y="23417"/>
                  </a:lnTo>
                  <a:lnTo>
                    <a:pt x="411617" y="25136"/>
                  </a:lnTo>
                  <a:lnTo>
                    <a:pt x="415699" y="26283"/>
                  </a:lnTo>
                  <a:lnTo>
                    <a:pt x="419214" y="27047"/>
                  </a:lnTo>
                  <a:lnTo>
                    <a:pt x="425236" y="27895"/>
                  </a:lnTo>
                  <a:lnTo>
                    <a:pt x="438018" y="28485"/>
                  </a:lnTo>
                  <a:lnTo>
                    <a:pt x="450057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06"/>
            <p:cNvSpPr/>
            <p:nvPr/>
          </p:nvSpPr>
          <p:spPr>
            <a:xfrm>
              <a:off x="4800626" y="4457700"/>
              <a:ext cx="200000" cy="57054"/>
            </a:xfrm>
            <a:custGeom>
              <a:avLst/>
              <a:gdLst/>
              <a:ahLst/>
              <a:cxnLst/>
              <a:rect l="0" t="0" r="0" b="0"/>
              <a:pathLst>
                <a:path w="200000" h="57054">
                  <a:moveTo>
                    <a:pt x="7117" y="0"/>
                  </a:moveTo>
                  <a:lnTo>
                    <a:pt x="7117" y="3792"/>
                  </a:lnTo>
                  <a:lnTo>
                    <a:pt x="7911" y="5703"/>
                  </a:lnTo>
                  <a:lnTo>
                    <a:pt x="9234" y="7770"/>
                  </a:lnTo>
                  <a:lnTo>
                    <a:pt x="10910" y="9942"/>
                  </a:lnTo>
                  <a:lnTo>
                    <a:pt x="12027" y="12184"/>
                  </a:lnTo>
                  <a:lnTo>
                    <a:pt x="12772" y="14473"/>
                  </a:lnTo>
                  <a:lnTo>
                    <a:pt x="13268" y="16792"/>
                  </a:lnTo>
                  <a:lnTo>
                    <a:pt x="12805" y="19925"/>
                  </a:lnTo>
                  <a:lnTo>
                    <a:pt x="11703" y="23603"/>
                  </a:lnTo>
                  <a:lnTo>
                    <a:pt x="10174" y="27641"/>
                  </a:lnTo>
                  <a:lnTo>
                    <a:pt x="9155" y="31127"/>
                  </a:lnTo>
                  <a:lnTo>
                    <a:pt x="8476" y="34245"/>
                  </a:lnTo>
                  <a:lnTo>
                    <a:pt x="7386" y="41160"/>
                  </a:lnTo>
                  <a:lnTo>
                    <a:pt x="7296" y="42521"/>
                  </a:lnTo>
                  <a:lnTo>
                    <a:pt x="7237" y="44222"/>
                  </a:lnTo>
                  <a:lnTo>
                    <a:pt x="7197" y="46150"/>
                  </a:lnTo>
                  <a:lnTo>
                    <a:pt x="6377" y="47435"/>
                  </a:lnTo>
                  <a:lnTo>
                    <a:pt x="5036" y="48292"/>
                  </a:lnTo>
                  <a:lnTo>
                    <a:pt x="3349" y="48863"/>
                  </a:lnTo>
                  <a:lnTo>
                    <a:pt x="2223" y="50038"/>
                  </a:lnTo>
                  <a:lnTo>
                    <a:pt x="1473" y="51615"/>
                  </a:lnTo>
                  <a:lnTo>
                    <a:pt x="0" y="57053"/>
                  </a:lnTo>
                  <a:lnTo>
                    <a:pt x="6127" y="50990"/>
                  </a:lnTo>
                  <a:lnTo>
                    <a:pt x="8794" y="50444"/>
                  </a:lnTo>
                  <a:lnTo>
                    <a:pt x="10616" y="50298"/>
                  </a:lnTo>
                  <a:lnTo>
                    <a:pt x="11831" y="49407"/>
                  </a:lnTo>
                  <a:lnTo>
                    <a:pt x="12641" y="48019"/>
                  </a:lnTo>
                  <a:lnTo>
                    <a:pt x="13181" y="46300"/>
                  </a:lnTo>
                  <a:lnTo>
                    <a:pt x="14335" y="45154"/>
                  </a:lnTo>
                  <a:lnTo>
                    <a:pt x="15898" y="44390"/>
                  </a:lnTo>
                  <a:lnTo>
                    <a:pt x="20545" y="42747"/>
                  </a:lnTo>
                  <a:lnTo>
                    <a:pt x="24007" y="41198"/>
                  </a:lnTo>
                  <a:lnTo>
                    <a:pt x="27902" y="39372"/>
                  </a:lnTo>
                  <a:lnTo>
                    <a:pt x="31293" y="38154"/>
                  </a:lnTo>
                  <a:lnTo>
                    <a:pt x="37177" y="36800"/>
                  </a:lnTo>
                  <a:lnTo>
                    <a:pt x="40651" y="35646"/>
                  </a:lnTo>
                  <a:lnTo>
                    <a:pt x="44554" y="34083"/>
                  </a:lnTo>
                  <a:lnTo>
                    <a:pt x="48744" y="32247"/>
                  </a:lnTo>
                  <a:lnTo>
                    <a:pt x="52331" y="31023"/>
                  </a:lnTo>
                  <a:lnTo>
                    <a:pt x="58433" y="29662"/>
                  </a:lnTo>
                  <a:lnTo>
                    <a:pt x="61965" y="28506"/>
                  </a:lnTo>
                  <a:lnTo>
                    <a:pt x="65907" y="26942"/>
                  </a:lnTo>
                  <a:lnTo>
                    <a:pt x="70123" y="25105"/>
                  </a:lnTo>
                  <a:lnTo>
                    <a:pt x="74521" y="23880"/>
                  </a:lnTo>
                  <a:lnTo>
                    <a:pt x="79041" y="23064"/>
                  </a:lnTo>
                  <a:lnTo>
                    <a:pt x="83641" y="22519"/>
                  </a:lnTo>
                  <a:lnTo>
                    <a:pt x="89089" y="21363"/>
                  </a:lnTo>
                  <a:lnTo>
                    <a:pt x="95103" y="19798"/>
                  </a:lnTo>
                  <a:lnTo>
                    <a:pt x="101493" y="17961"/>
                  </a:lnTo>
                  <a:lnTo>
                    <a:pt x="107341" y="16736"/>
                  </a:lnTo>
                  <a:lnTo>
                    <a:pt x="112827" y="15920"/>
                  </a:lnTo>
                  <a:lnTo>
                    <a:pt x="118072" y="15376"/>
                  </a:lnTo>
                  <a:lnTo>
                    <a:pt x="122362" y="15013"/>
                  </a:lnTo>
                  <a:lnTo>
                    <a:pt x="126015" y="14771"/>
                  </a:lnTo>
                  <a:lnTo>
                    <a:pt x="129245" y="14609"/>
                  </a:lnTo>
                  <a:lnTo>
                    <a:pt x="132986" y="15296"/>
                  </a:lnTo>
                  <a:lnTo>
                    <a:pt x="137067" y="16547"/>
                  </a:lnTo>
                  <a:lnTo>
                    <a:pt x="141376" y="18175"/>
                  </a:lnTo>
                  <a:lnTo>
                    <a:pt x="145042" y="19260"/>
                  </a:lnTo>
                  <a:lnTo>
                    <a:pt x="151232" y="20466"/>
                  </a:lnTo>
                  <a:lnTo>
                    <a:pt x="154787" y="20788"/>
                  </a:lnTo>
                  <a:lnTo>
                    <a:pt x="158745" y="21002"/>
                  </a:lnTo>
                  <a:lnTo>
                    <a:pt x="162971" y="21145"/>
                  </a:lnTo>
                  <a:lnTo>
                    <a:pt x="166582" y="22034"/>
                  </a:lnTo>
                  <a:lnTo>
                    <a:pt x="169784" y="23420"/>
                  </a:lnTo>
                  <a:lnTo>
                    <a:pt x="172711" y="25139"/>
                  </a:lnTo>
                  <a:lnTo>
                    <a:pt x="175457" y="26284"/>
                  </a:lnTo>
                  <a:lnTo>
                    <a:pt x="180624" y="27556"/>
                  </a:lnTo>
                  <a:lnTo>
                    <a:pt x="183113" y="28690"/>
                  </a:lnTo>
                  <a:lnTo>
                    <a:pt x="185567" y="30239"/>
                  </a:lnTo>
                  <a:lnTo>
                    <a:pt x="187997" y="32065"/>
                  </a:lnTo>
                  <a:lnTo>
                    <a:pt x="190410" y="33283"/>
                  </a:lnTo>
                  <a:lnTo>
                    <a:pt x="195207" y="34636"/>
                  </a:lnTo>
                  <a:lnTo>
                    <a:pt x="199999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07"/>
            <p:cNvSpPr/>
            <p:nvPr/>
          </p:nvSpPr>
          <p:spPr>
            <a:xfrm>
              <a:off x="4929187" y="4450556"/>
              <a:ext cx="14289" cy="207170"/>
            </a:xfrm>
            <a:custGeom>
              <a:avLst/>
              <a:gdLst/>
              <a:ahLst/>
              <a:cxnLst/>
              <a:rect l="0" t="0" r="0" b="0"/>
              <a:pathLst>
                <a:path w="14289" h="207170">
                  <a:moveTo>
                    <a:pt x="0" y="0"/>
                  </a:moveTo>
                  <a:lnTo>
                    <a:pt x="0" y="34060"/>
                  </a:lnTo>
                  <a:lnTo>
                    <a:pt x="794" y="38582"/>
                  </a:lnTo>
                  <a:lnTo>
                    <a:pt x="2117" y="43184"/>
                  </a:lnTo>
                  <a:lnTo>
                    <a:pt x="3792" y="47839"/>
                  </a:lnTo>
                  <a:lnTo>
                    <a:pt x="4910" y="52530"/>
                  </a:lnTo>
                  <a:lnTo>
                    <a:pt x="5654" y="57245"/>
                  </a:lnTo>
                  <a:lnTo>
                    <a:pt x="6151" y="61976"/>
                  </a:lnTo>
                  <a:lnTo>
                    <a:pt x="5688" y="67511"/>
                  </a:lnTo>
                  <a:lnTo>
                    <a:pt x="4586" y="73582"/>
                  </a:lnTo>
                  <a:lnTo>
                    <a:pt x="3057" y="80011"/>
                  </a:lnTo>
                  <a:lnTo>
                    <a:pt x="2038" y="86678"/>
                  </a:lnTo>
                  <a:lnTo>
                    <a:pt x="1359" y="93504"/>
                  </a:lnTo>
                  <a:lnTo>
                    <a:pt x="906" y="100436"/>
                  </a:lnTo>
                  <a:lnTo>
                    <a:pt x="604" y="107439"/>
                  </a:lnTo>
                  <a:lnTo>
                    <a:pt x="269" y="121569"/>
                  </a:lnTo>
                  <a:lnTo>
                    <a:pt x="7" y="168948"/>
                  </a:lnTo>
                  <a:lnTo>
                    <a:pt x="798" y="172957"/>
                  </a:lnTo>
                  <a:lnTo>
                    <a:pt x="2120" y="176423"/>
                  </a:lnTo>
                  <a:lnTo>
                    <a:pt x="3794" y="179528"/>
                  </a:lnTo>
                  <a:lnTo>
                    <a:pt x="4911" y="182391"/>
                  </a:lnTo>
                  <a:lnTo>
                    <a:pt x="5655" y="185094"/>
                  </a:lnTo>
                  <a:lnTo>
                    <a:pt x="6152" y="187690"/>
                  </a:lnTo>
                  <a:lnTo>
                    <a:pt x="6482" y="190214"/>
                  </a:lnTo>
                  <a:lnTo>
                    <a:pt x="6850" y="195135"/>
                  </a:lnTo>
                  <a:lnTo>
                    <a:pt x="7741" y="197559"/>
                  </a:lnTo>
                  <a:lnTo>
                    <a:pt x="9130" y="199969"/>
                  </a:lnTo>
                  <a:lnTo>
                    <a:pt x="14288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08"/>
            <p:cNvSpPr/>
            <p:nvPr/>
          </p:nvSpPr>
          <p:spPr>
            <a:xfrm>
              <a:off x="5965031" y="4207756"/>
              <a:ext cx="364332" cy="42776"/>
            </a:xfrm>
            <a:custGeom>
              <a:avLst/>
              <a:gdLst/>
              <a:ahLst/>
              <a:cxnLst/>
              <a:rect l="0" t="0" r="0" b="0"/>
              <a:pathLst>
                <a:path w="364332" h="42776">
                  <a:moveTo>
                    <a:pt x="0" y="42775"/>
                  </a:moveTo>
                  <a:lnTo>
                    <a:pt x="6151" y="42775"/>
                  </a:lnTo>
                  <a:lnTo>
                    <a:pt x="7275" y="41981"/>
                  </a:lnTo>
                  <a:lnTo>
                    <a:pt x="8819" y="40658"/>
                  </a:lnTo>
                  <a:lnTo>
                    <a:pt x="10642" y="38983"/>
                  </a:lnTo>
                  <a:lnTo>
                    <a:pt x="13444" y="37865"/>
                  </a:lnTo>
                  <a:lnTo>
                    <a:pt x="20792" y="36624"/>
                  </a:lnTo>
                  <a:lnTo>
                    <a:pt x="24180" y="35499"/>
                  </a:lnTo>
                  <a:lnTo>
                    <a:pt x="27232" y="33956"/>
                  </a:lnTo>
                  <a:lnTo>
                    <a:pt x="30061" y="32133"/>
                  </a:lnTo>
                  <a:lnTo>
                    <a:pt x="34328" y="30918"/>
                  </a:lnTo>
                  <a:lnTo>
                    <a:pt x="39554" y="30107"/>
                  </a:lnTo>
                  <a:lnTo>
                    <a:pt x="45419" y="29568"/>
                  </a:lnTo>
                  <a:lnTo>
                    <a:pt x="50917" y="28414"/>
                  </a:lnTo>
                  <a:lnTo>
                    <a:pt x="56170" y="26851"/>
                  </a:lnTo>
                  <a:lnTo>
                    <a:pt x="61259" y="25015"/>
                  </a:lnTo>
                  <a:lnTo>
                    <a:pt x="67033" y="23791"/>
                  </a:lnTo>
                  <a:lnTo>
                    <a:pt x="73264" y="22976"/>
                  </a:lnTo>
                  <a:lnTo>
                    <a:pt x="79798" y="22431"/>
                  </a:lnTo>
                  <a:lnTo>
                    <a:pt x="85743" y="21275"/>
                  </a:lnTo>
                  <a:lnTo>
                    <a:pt x="91293" y="19710"/>
                  </a:lnTo>
                  <a:lnTo>
                    <a:pt x="96581" y="17874"/>
                  </a:lnTo>
                  <a:lnTo>
                    <a:pt x="102487" y="16649"/>
                  </a:lnTo>
                  <a:lnTo>
                    <a:pt x="108806" y="15833"/>
                  </a:lnTo>
                  <a:lnTo>
                    <a:pt x="115400" y="15288"/>
                  </a:lnTo>
                  <a:lnTo>
                    <a:pt x="122177" y="14132"/>
                  </a:lnTo>
                  <a:lnTo>
                    <a:pt x="129076" y="12567"/>
                  </a:lnTo>
                  <a:lnTo>
                    <a:pt x="136057" y="10730"/>
                  </a:lnTo>
                  <a:lnTo>
                    <a:pt x="143092" y="9505"/>
                  </a:lnTo>
                  <a:lnTo>
                    <a:pt x="150163" y="8689"/>
                  </a:lnTo>
                  <a:lnTo>
                    <a:pt x="157259" y="8145"/>
                  </a:lnTo>
                  <a:lnTo>
                    <a:pt x="164370" y="7782"/>
                  </a:lnTo>
                  <a:lnTo>
                    <a:pt x="178622" y="7378"/>
                  </a:lnTo>
                  <a:lnTo>
                    <a:pt x="200033" y="7151"/>
                  </a:lnTo>
                  <a:lnTo>
                    <a:pt x="207174" y="6326"/>
                  </a:lnTo>
                  <a:lnTo>
                    <a:pt x="214316" y="4982"/>
                  </a:lnTo>
                  <a:lnTo>
                    <a:pt x="221459" y="3292"/>
                  </a:lnTo>
                  <a:lnTo>
                    <a:pt x="228601" y="2165"/>
                  </a:lnTo>
                  <a:lnTo>
                    <a:pt x="235745" y="1414"/>
                  </a:lnTo>
                  <a:lnTo>
                    <a:pt x="242888" y="914"/>
                  </a:lnTo>
                  <a:lnTo>
                    <a:pt x="250826" y="580"/>
                  </a:lnTo>
                  <a:lnTo>
                    <a:pt x="275578" y="110"/>
                  </a:lnTo>
                  <a:lnTo>
                    <a:pt x="288108" y="0"/>
                  </a:lnTo>
                  <a:lnTo>
                    <a:pt x="293672" y="765"/>
                  </a:lnTo>
                  <a:lnTo>
                    <a:pt x="298969" y="2068"/>
                  </a:lnTo>
                  <a:lnTo>
                    <a:pt x="304087" y="3731"/>
                  </a:lnTo>
                  <a:lnTo>
                    <a:pt x="309087" y="4839"/>
                  </a:lnTo>
                  <a:lnTo>
                    <a:pt x="318876" y="6071"/>
                  </a:lnTo>
                  <a:lnTo>
                    <a:pt x="328518" y="6618"/>
                  </a:lnTo>
                  <a:lnTo>
                    <a:pt x="338096" y="6861"/>
                  </a:lnTo>
                  <a:lnTo>
                    <a:pt x="364331" y="7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09"/>
            <p:cNvSpPr/>
            <p:nvPr/>
          </p:nvSpPr>
          <p:spPr>
            <a:xfrm>
              <a:off x="6015040" y="4343400"/>
              <a:ext cx="185736" cy="64292"/>
            </a:xfrm>
            <a:custGeom>
              <a:avLst/>
              <a:gdLst/>
              <a:ahLst/>
              <a:cxnLst/>
              <a:rect l="0" t="0" r="0" b="0"/>
              <a:pathLst>
                <a:path w="185736" h="64292">
                  <a:moveTo>
                    <a:pt x="28572" y="0"/>
                  </a:moveTo>
                  <a:lnTo>
                    <a:pt x="24780" y="0"/>
                  </a:lnTo>
                  <a:lnTo>
                    <a:pt x="23662" y="794"/>
                  </a:lnTo>
                  <a:lnTo>
                    <a:pt x="22918" y="2116"/>
                  </a:lnTo>
                  <a:lnTo>
                    <a:pt x="22421" y="3792"/>
                  </a:lnTo>
                  <a:lnTo>
                    <a:pt x="22090" y="5703"/>
                  </a:lnTo>
                  <a:lnTo>
                    <a:pt x="21869" y="7770"/>
                  </a:lnTo>
                  <a:lnTo>
                    <a:pt x="21722" y="9942"/>
                  </a:lnTo>
                  <a:lnTo>
                    <a:pt x="21624" y="12184"/>
                  </a:lnTo>
                  <a:lnTo>
                    <a:pt x="21515" y="16792"/>
                  </a:lnTo>
                  <a:lnTo>
                    <a:pt x="21454" y="23849"/>
                  </a:lnTo>
                  <a:lnTo>
                    <a:pt x="20652" y="27011"/>
                  </a:lnTo>
                  <a:lnTo>
                    <a:pt x="19323" y="30708"/>
                  </a:lnTo>
                  <a:lnTo>
                    <a:pt x="17644" y="34759"/>
                  </a:lnTo>
                  <a:lnTo>
                    <a:pt x="16524" y="38254"/>
                  </a:lnTo>
                  <a:lnTo>
                    <a:pt x="15777" y="41377"/>
                  </a:lnTo>
                  <a:lnTo>
                    <a:pt x="15280" y="44253"/>
                  </a:lnTo>
                  <a:lnTo>
                    <a:pt x="14154" y="46964"/>
                  </a:lnTo>
                  <a:lnTo>
                    <a:pt x="12610" y="49566"/>
                  </a:lnTo>
                  <a:lnTo>
                    <a:pt x="10787" y="52094"/>
                  </a:lnTo>
                  <a:lnTo>
                    <a:pt x="8778" y="53779"/>
                  </a:lnTo>
                  <a:lnTo>
                    <a:pt x="6645" y="54903"/>
                  </a:lnTo>
                  <a:lnTo>
                    <a:pt x="4429" y="55651"/>
                  </a:lnTo>
                  <a:lnTo>
                    <a:pt x="2951" y="56944"/>
                  </a:lnTo>
                  <a:lnTo>
                    <a:pt x="1967" y="58601"/>
                  </a:lnTo>
                  <a:lnTo>
                    <a:pt x="12" y="64250"/>
                  </a:lnTo>
                  <a:lnTo>
                    <a:pt x="0" y="64285"/>
                  </a:lnTo>
                  <a:lnTo>
                    <a:pt x="3791" y="64291"/>
                  </a:lnTo>
                  <a:lnTo>
                    <a:pt x="4907" y="63498"/>
                  </a:lnTo>
                  <a:lnTo>
                    <a:pt x="5652" y="62176"/>
                  </a:lnTo>
                  <a:lnTo>
                    <a:pt x="6148" y="60500"/>
                  </a:lnTo>
                  <a:lnTo>
                    <a:pt x="8066" y="59383"/>
                  </a:lnTo>
                  <a:lnTo>
                    <a:pt x="10933" y="58639"/>
                  </a:lnTo>
                  <a:lnTo>
                    <a:pt x="19355" y="57443"/>
                  </a:lnTo>
                  <a:lnTo>
                    <a:pt x="21634" y="56552"/>
                  </a:lnTo>
                  <a:lnTo>
                    <a:pt x="24740" y="55164"/>
                  </a:lnTo>
                  <a:lnTo>
                    <a:pt x="28398" y="53444"/>
                  </a:lnTo>
                  <a:lnTo>
                    <a:pt x="31632" y="52298"/>
                  </a:lnTo>
                  <a:lnTo>
                    <a:pt x="37340" y="51025"/>
                  </a:lnTo>
                  <a:lnTo>
                    <a:pt x="40767" y="50685"/>
                  </a:lnTo>
                  <a:lnTo>
                    <a:pt x="44640" y="50459"/>
                  </a:lnTo>
                  <a:lnTo>
                    <a:pt x="48809" y="50307"/>
                  </a:lnTo>
                  <a:lnTo>
                    <a:pt x="53176" y="49413"/>
                  </a:lnTo>
                  <a:lnTo>
                    <a:pt x="57674" y="48023"/>
                  </a:lnTo>
                  <a:lnTo>
                    <a:pt x="62261" y="46303"/>
                  </a:lnTo>
                  <a:lnTo>
                    <a:pt x="66113" y="45156"/>
                  </a:lnTo>
                  <a:lnTo>
                    <a:pt x="69474" y="44391"/>
                  </a:lnTo>
                  <a:lnTo>
                    <a:pt x="72509" y="43881"/>
                  </a:lnTo>
                  <a:lnTo>
                    <a:pt x="76119" y="43542"/>
                  </a:lnTo>
                  <a:lnTo>
                    <a:pt x="80114" y="43315"/>
                  </a:lnTo>
                  <a:lnTo>
                    <a:pt x="88786" y="43064"/>
                  </a:lnTo>
                  <a:lnTo>
                    <a:pt x="112006" y="42889"/>
                  </a:lnTo>
                  <a:lnTo>
                    <a:pt x="115944" y="43674"/>
                  </a:lnTo>
                  <a:lnTo>
                    <a:pt x="119364" y="44991"/>
                  </a:lnTo>
                  <a:lnTo>
                    <a:pt x="122438" y="46663"/>
                  </a:lnTo>
                  <a:lnTo>
                    <a:pt x="126074" y="47777"/>
                  </a:lnTo>
                  <a:lnTo>
                    <a:pt x="130086" y="48520"/>
                  </a:lnTo>
                  <a:lnTo>
                    <a:pt x="134348" y="49015"/>
                  </a:lnTo>
                  <a:lnTo>
                    <a:pt x="138777" y="49345"/>
                  </a:lnTo>
                  <a:lnTo>
                    <a:pt x="143317" y="49565"/>
                  </a:lnTo>
                  <a:lnTo>
                    <a:pt x="147931" y="49712"/>
                  </a:lnTo>
                  <a:lnTo>
                    <a:pt x="151801" y="50604"/>
                  </a:lnTo>
                  <a:lnTo>
                    <a:pt x="155175" y="51992"/>
                  </a:lnTo>
                  <a:lnTo>
                    <a:pt x="158218" y="53711"/>
                  </a:lnTo>
                  <a:lnTo>
                    <a:pt x="161834" y="54857"/>
                  </a:lnTo>
                  <a:lnTo>
                    <a:pt x="165832" y="55621"/>
                  </a:lnTo>
                  <a:lnTo>
                    <a:pt x="170085" y="56131"/>
                  </a:lnTo>
                  <a:lnTo>
                    <a:pt x="173714" y="56470"/>
                  </a:lnTo>
                  <a:lnTo>
                    <a:pt x="176927" y="56697"/>
                  </a:lnTo>
                  <a:lnTo>
                    <a:pt x="185735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10"/>
            <p:cNvSpPr/>
            <p:nvPr/>
          </p:nvSpPr>
          <p:spPr>
            <a:xfrm>
              <a:off x="6143625" y="4279193"/>
              <a:ext cx="21432" cy="242801"/>
            </a:xfrm>
            <a:custGeom>
              <a:avLst/>
              <a:gdLst/>
              <a:ahLst/>
              <a:cxnLst/>
              <a:rect l="0" t="0" r="0" b="0"/>
              <a:pathLst>
                <a:path w="21432" h="242801">
                  <a:moveTo>
                    <a:pt x="21431" y="7057"/>
                  </a:moveTo>
                  <a:lnTo>
                    <a:pt x="21431" y="3264"/>
                  </a:lnTo>
                  <a:lnTo>
                    <a:pt x="20637" y="2147"/>
                  </a:lnTo>
                  <a:lnTo>
                    <a:pt x="19314" y="1402"/>
                  </a:lnTo>
                  <a:lnTo>
                    <a:pt x="14581" y="0"/>
                  </a:lnTo>
                  <a:lnTo>
                    <a:pt x="14295" y="6764"/>
                  </a:lnTo>
                  <a:lnTo>
                    <a:pt x="14288" y="16974"/>
                  </a:lnTo>
                  <a:lnTo>
                    <a:pt x="15082" y="20018"/>
                  </a:lnTo>
                  <a:lnTo>
                    <a:pt x="16404" y="23635"/>
                  </a:lnTo>
                  <a:lnTo>
                    <a:pt x="18079" y="27634"/>
                  </a:lnTo>
                  <a:lnTo>
                    <a:pt x="19197" y="31888"/>
                  </a:lnTo>
                  <a:lnTo>
                    <a:pt x="19941" y="36311"/>
                  </a:lnTo>
                  <a:lnTo>
                    <a:pt x="20438" y="40846"/>
                  </a:lnTo>
                  <a:lnTo>
                    <a:pt x="19975" y="45458"/>
                  </a:lnTo>
                  <a:lnTo>
                    <a:pt x="18873" y="50120"/>
                  </a:lnTo>
                  <a:lnTo>
                    <a:pt x="17344" y="54816"/>
                  </a:lnTo>
                  <a:lnTo>
                    <a:pt x="16325" y="59533"/>
                  </a:lnTo>
                  <a:lnTo>
                    <a:pt x="15646" y="64266"/>
                  </a:lnTo>
                  <a:lnTo>
                    <a:pt x="15193" y="69009"/>
                  </a:lnTo>
                  <a:lnTo>
                    <a:pt x="14891" y="74552"/>
                  </a:lnTo>
                  <a:lnTo>
                    <a:pt x="14556" y="87061"/>
                  </a:lnTo>
                  <a:lnTo>
                    <a:pt x="14297" y="128370"/>
                  </a:lnTo>
                  <a:lnTo>
                    <a:pt x="14287" y="186827"/>
                  </a:lnTo>
                  <a:lnTo>
                    <a:pt x="13493" y="190403"/>
                  </a:lnTo>
                  <a:lnTo>
                    <a:pt x="12170" y="194375"/>
                  </a:lnTo>
                  <a:lnTo>
                    <a:pt x="10495" y="198611"/>
                  </a:lnTo>
                  <a:lnTo>
                    <a:pt x="9377" y="202228"/>
                  </a:lnTo>
                  <a:lnTo>
                    <a:pt x="8633" y="205434"/>
                  </a:lnTo>
                  <a:lnTo>
                    <a:pt x="8136" y="208364"/>
                  </a:lnTo>
                  <a:lnTo>
                    <a:pt x="7584" y="213737"/>
                  </a:lnTo>
                  <a:lnTo>
                    <a:pt x="7274" y="221224"/>
                  </a:lnTo>
                  <a:lnTo>
                    <a:pt x="7230" y="223654"/>
                  </a:lnTo>
                  <a:lnTo>
                    <a:pt x="6408" y="226067"/>
                  </a:lnTo>
                  <a:lnTo>
                    <a:pt x="5065" y="228470"/>
                  </a:lnTo>
                  <a:lnTo>
                    <a:pt x="1000" y="234237"/>
                  </a:lnTo>
                  <a:lnTo>
                    <a:pt x="444" y="237142"/>
                  </a:lnTo>
                  <a:lnTo>
                    <a:pt x="0" y="2428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11"/>
            <p:cNvSpPr/>
            <p:nvPr/>
          </p:nvSpPr>
          <p:spPr>
            <a:xfrm>
              <a:off x="5079206" y="4786312"/>
              <a:ext cx="135732" cy="200026"/>
            </a:xfrm>
            <a:custGeom>
              <a:avLst/>
              <a:gdLst/>
              <a:ahLst/>
              <a:cxnLst/>
              <a:rect l="0" t="0" r="0" b="0"/>
              <a:pathLst>
                <a:path w="135732" h="200026">
                  <a:moveTo>
                    <a:pt x="0" y="0"/>
                  </a:moveTo>
                  <a:lnTo>
                    <a:pt x="0" y="6151"/>
                  </a:lnTo>
                  <a:lnTo>
                    <a:pt x="3792" y="10642"/>
                  </a:lnTo>
                  <a:lnTo>
                    <a:pt x="7771" y="14784"/>
                  </a:lnTo>
                  <a:lnTo>
                    <a:pt x="16793" y="23911"/>
                  </a:lnTo>
                  <a:lnTo>
                    <a:pt x="19132" y="27053"/>
                  </a:lnTo>
                  <a:lnTo>
                    <a:pt x="21486" y="30735"/>
                  </a:lnTo>
                  <a:lnTo>
                    <a:pt x="23849" y="34778"/>
                  </a:lnTo>
                  <a:lnTo>
                    <a:pt x="26218" y="38266"/>
                  </a:lnTo>
                  <a:lnTo>
                    <a:pt x="28591" y="41386"/>
                  </a:lnTo>
                  <a:lnTo>
                    <a:pt x="30967" y="44259"/>
                  </a:lnTo>
                  <a:lnTo>
                    <a:pt x="32551" y="47763"/>
                  </a:lnTo>
                  <a:lnTo>
                    <a:pt x="33607" y="51685"/>
                  </a:lnTo>
                  <a:lnTo>
                    <a:pt x="34310" y="55888"/>
                  </a:lnTo>
                  <a:lnTo>
                    <a:pt x="36367" y="59484"/>
                  </a:lnTo>
                  <a:lnTo>
                    <a:pt x="39326" y="62675"/>
                  </a:lnTo>
                  <a:lnTo>
                    <a:pt x="42886" y="65596"/>
                  </a:lnTo>
                  <a:lnTo>
                    <a:pt x="46053" y="69131"/>
                  </a:lnTo>
                  <a:lnTo>
                    <a:pt x="48958" y="73075"/>
                  </a:lnTo>
                  <a:lnTo>
                    <a:pt x="51689" y="77291"/>
                  </a:lnTo>
                  <a:lnTo>
                    <a:pt x="54303" y="81690"/>
                  </a:lnTo>
                  <a:lnTo>
                    <a:pt x="56839" y="86210"/>
                  </a:lnTo>
                  <a:lnTo>
                    <a:pt x="61774" y="95465"/>
                  </a:lnTo>
                  <a:lnTo>
                    <a:pt x="80957" y="133359"/>
                  </a:lnTo>
                  <a:lnTo>
                    <a:pt x="83340" y="137325"/>
                  </a:lnTo>
                  <a:lnTo>
                    <a:pt x="85722" y="140762"/>
                  </a:lnTo>
                  <a:lnTo>
                    <a:pt x="88104" y="143848"/>
                  </a:lnTo>
                  <a:lnTo>
                    <a:pt x="90486" y="146698"/>
                  </a:lnTo>
                  <a:lnTo>
                    <a:pt x="92868" y="149393"/>
                  </a:lnTo>
                  <a:lnTo>
                    <a:pt x="95249" y="151983"/>
                  </a:lnTo>
                  <a:lnTo>
                    <a:pt x="97631" y="155297"/>
                  </a:lnTo>
                  <a:lnTo>
                    <a:pt x="100012" y="159094"/>
                  </a:lnTo>
                  <a:lnTo>
                    <a:pt x="102394" y="163213"/>
                  </a:lnTo>
                  <a:lnTo>
                    <a:pt x="104775" y="166752"/>
                  </a:lnTo>
                  <a:lnTo>
                    <a:pt x="107156" y="169906"/>
                  </a:lnTo>
                  <a:lnTo>
                    <a:pt x="109537" y="172802"/>
                  </a:lnTo>
                  <a:lnTo>
                    <a:pt x="112183" y="178136"/>
                  </a:lnTo>
                  <a:lnTo>
                    <a:pt x="112889" y="180670"/>
                  </a:lnTo>
                  <a:lnTo>
                    <a:pt x="115789" y="185602"/>
                  </a:lnTo>
                  <a:lnTo>
                    <a:pt x="117674" y="188028"/>
                  </a:lnTo>
                  <a:lnTo>
                    <a:pt x="119724" y="189646"/>
                  </a:lnTo>
                  <a:lnTo>
                    <a:pt x="121885" y="190724"/>
                  </a:lnTo>
                  <a:lnTo>
                    <a:pt x="124119" y="191443"/>
                  </a:lnTo>
                  <a:lnTo>
                    <a:pt x="125608" y="192717"/>
                  </a:lnTo>
                  <a:lnTo>
                    <a:pt x="126602" y="194359"/>
                  </a:lnTo>
                  <a:lnTo>
                    <a:pt x="128195" y="198906"/>
                  </a:lnTo>
                  <a:lnTo>
                    <a:pt x="129120" y="199279"/>
                  </a:lnTo>
                  <a:lnTo>
                    <a:pt x="130530" y="199527"/>
                  </a:lnTo>
                  <a:lnTo>
                    <a:pt x="135731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12"/>
            <p:cNvSpPr/>
            <p:nvPr/>
          </p:nvSpPr>
          <p:spPr>
            <a:xfrm>
              <a:off x="5043487" y="4764881"/>
              <a:ext cx="200026" cy="228601"/>
            </a:xfrm>
            <a:custGeom>
              <a:avLst/>
              <a:gdLst/>
              <a:ahLst/>
              <a:cxnLst/>
              <a:rect l="0" t="0" r="0" b="0"/>
              <a:pathLst>
                <a:path w="200026" h="228601">
                  <a:moveTo>
                    <a:pt x="200025" y="0"/>
                  </a:moveTo>
                  <a:lnTo>
                    <a:pt x="196233" y="0"/>
                  </a:lnTo>
                  <a:lnTo>
                    <a:pt x="195115" y="794"/>
                  </a:lnTo>
                  <a:lnTo>
                    <a:pt x="194371" y="2117"/>
                  </a:lnTo>
                  <a:lnTo>
                    <a:pt x="193175" y="6151"/>
                  </a:lnTo>
                  <a:lnTo>
                    <a:pt x="192284" y="6482"/>
                  </a:lnTo>
                  <a:lnTo>
                    <a:pt x="189176" y="6849"/>
                  </a:lnTo>
                  <a:lnTo>
                    <a:pt x="187236" y="7741"/>
                  </a:lnTo>
                  <a:lnTo>
                    <a:pt x="182964" y="10849"/>
                  </a:lnTo>
                  <a:lnTo>
                    <a:pt x="178419" y="14876"/>
                  </a:lnTo>
                  <a:lnTo>
                    <a:pt x="176096" y="17061"/>
                  </a:lnTo>
                  <a:lnTo>
                    <a:pt x="171398" y="23722"/>
                  </a:lnTo>
                  <a:lnTo>
                    <a:pt x="169035" y="27721"/>
                  </a:lnTo>
                  <a:lnTo>
                    <a:pt x="166665" y="31975"/>
                  </a:lnTo>
                  <a:lnTo>
                    <a:pt x="161915" y="40933"/>
                  </a:lnTo>
                  <a:lnTo>
                    <a:pt x="159537" y="44752"/>
                  </a:lnTo>
                  <a:lnTo>
                    <a:pt x="147901" y="60816"/>
                  </a:lnTo>
                  <a:lnTo>
                    <a:pt x="143844" y="66738"/>
                  </a:lnTo>
                  <a:lnTo>
                    <a:pt x="140346" y="72273"/>
                  </a:lnTo>
                  <a:lnTo>
                    <a:pt x="137221" y="77551"/>
                  </a:lnTo>
                  <a:lnTo>
                    <a:pt x="134343" y="82656"/>
                  </a:lnTo>
                  <a:lnTo>
                    <a:pt x="130837" y="86855"/>
                  </a:lnTo>
                  <a:lnTo>
                    <a:pt x="126912" y="90447"/>
                  </a:lnTo>
                  <a:lnTo>
                    <a:pt x="122708" y="93635"/>
                  </a:lnTo>
                  <a:lnTo>
                    <a:pt x="119111" y="97348"/>
                  </a:lnTo>
                  <a:lnTo>
                    <a:pt x="115920" y="101411"/>
                  </a:lnTo>
                  <a:lnTo>
                    <a:pt x="112999" y="105708"/>
                  </a:lnTo>
                  <a:lnTo>
                    <a:pt x="110258" y="110159"/>
                  </a:lnTo>
                  <a:lnTo>
                    <a:pt x="107636" y="114714"/>
                  </a:lnTo>
                  <a:lnTo>
                    <a:pt x="105095" y="119339"/>
                  </a:lnTo>
                  <a:lnTo>
                    <a:pt x="101813" y="124009"/>
                  </a:lnTo>
                  <a:lnTo>
                    <a:pt x="98038" y="128710"/>
                  </a:lnTo>
                  <a:lnTo>
                    <a:pt x="93934" y="133432"/>
                  </a:lnTo>
                  <a:lnTo>
                    <a:pt x="87257" y="140795"/>
                  </a:lnTo>
                  <a:lnTo>
                    <a:pt x="80849" y="147507"/>
                  </a:lnTo>
                  <a:lnTo>
                    <a:pt x="72710" y="155781"/>
                  </a:lnTo>
                  <a:lnTo>
                    <a:pt x="69111" y="160211"/>
                  </a:lnTo>
                  <a:lnTo>
                    <a:pt x="65918" y="164751"/>
                  </a:lnTo>
                  <a:lnTo>
                    <a:pt x="62995" y="169365"/>
                  </a:lnTo>
                  <a:lnTo>
                    <a:pt x="59459" y="173235"/>
                  </a:lnTo>
                  <a:lnTo>
                    <a:pt x="55514" y="176609"/>
                  </a:lnTo>
                  <a:lnTo>
                    <a:pt x="51297" y="179652"/>
                  </a:lnTo>
                  <a:lnTo>
                    <a:pt x="47692" y="183268"/>
                  </a:lnTo>
                  <a:lnTo>
                    <a:pt x="44495" y="187266"/>
                  </a:lnTo>
                  <a:lnTo>
                    <a:pt x="41569" y="191519"/>
                  </a:lnTo>
                  <a:lnTo>
                    <a:pt x="36202" y="198361"/>
                  </a:lnTo>
                  <a:lnTo>
                    <a:pt x="31171" y="204048"/>
                  </a:lnTo>
                  <a:lnTo>
                    <a:pt x="26289" y="209221"/>
                  </a:lnTo>
                  <a:lnTo>
                    <a:pt x="8557" y="227180"/>
                  </a:lnTo>
                  <a:lnTo>
                    <a:pt x="7293" y="227654"/>
                  </a:lnTo>
                  <a:lnTo>
                    <a:pt x="1117" y="228475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13"/>
            <p:cNvSpPr/>
            <p:nvPr/>
          </p:nvSpPr>
          <p:spPr>
            <a:xfrm>
              <a:off x="5329237" y="4793456"/>
              <a:ext cx="135732" cy="28576"/>
            </a:xfrm>
            <a:custGeom>
              <a:avLst/>
              <a:gdLst/>
              <a:ahLst/>
              <a:cxnLst/>
              <a:rect l="0" t="0" r="0" b="0"/>
              <a:pathLst>
                <a:path w="135732" h="28576">
                  <a:moveTo>
                    <a:pt x="0" y="28575"/>
                  </a:moveTo>
                  <a:lnTo>
                    <a:pt x="0" y="22424"/>
                  </a:lnTo>
                  <a:lnTo>
                    <a:pt x="794" y="22093"/>
                  </a:lnTo>
                  <a:lnTo>
                    <a:pt x="4910" y="21627"/>
                  </a:lnTo>
                  <a:lnTo>
                    <a:pt x="6151" y="21518"/>
                  </a:lnTo>
                  <a:lnTo>
                    <a:pt x="7276" y="20695"/>
                  </a:lnTo>
                  <a:lnTo>
                    <a:pt x="8819" y="19353"/>
                  </a:lnTo>
                  <a:lnTo>
                    <a:pt x="10642" y="17665"/>
                  </a:lnTo>
                  <a:lnTo>
                    <a:pt x="12651" y="16539"/>
                  </a:lnTo>
                  <a:lnTo>
                    <a:pt x="14784" y="15788"/>
                  </a:lnTo>
                  <a:lnTo>
                    <a:pt x="17000" y="15288"/>
                  </a:lnTo>
                  <a:lnTo>
                    <a:pt x="19271" y="14954"/>
                  </a:lnTo>
                  <a:lnTo>
                    <a:pt x="21579" y="14732"/>
                  </a:lnTo>
                  <a:lnTo>
                    <a:pt x="23911" y="14584"/>
                  </a:lnTo>
                  <a:lnTo>
                    <a:pt x="27053" y="13691"/>
                  </a:lnTo>
                  <a:lnTo>
                    <a:pt x="30735" y="12302"/>
                  </a:lnTo>
                  <a:lnTo>
                    <a:pt x="34778" y="10583"/>
                  </a:lnTo>
                  <a:lnTo>
                    <a:pt x="38266" y="9436"/>
                  </a:lnTo>
                  <a:lnTo>
                    <a:pt x="41386" y="8672"/>
                  </a:lnTo>
                  <a:lnTo>
                    <a:pt x="44259" y="8162"/>
                  </a:lnTo>
                  <a:lnTo>
                    <a:pt x="47763" y="7823"/>
                  </a:lnTo>
                  <a:lnTo>
                    <a:pt x="51685" y="7597"/>
                  </a:lnTo>
                  <a:lnTo>
                    <a:pt x="55888" y="7446"/>
                  </a:lnTo>
                  <a:lnTo>
                    <a:pt x="59484" y="6551"/>
                  </a:lnTo>
                  <a:lnTo>
                    <a:pt x="62675" y="5161"/>
                  </a:lnTo>
                  <a:lnTo>
                    <a:pt x="65596" y="3441"/>
                  </a:lnTo>
                  <a:lnTo>
                    <a:pt x="69131" y="2294"/>
                  </a:lnTo>
                  <a:lnTo>
                    <a:pt x="73075" y="1529"/>
                  </a:lnTo>
                  <a:lnTo>
                    <a:pt x="77291" y="1019"/>
                  </a:lnTo>
                  <a:lnTo>
                    <a:pt x="80897" y="680"/>
                  </a:lnTo>
                  <a:lnTo>
                    <a:pt x="84093" y="453"/>
                  </a:lnTo>
                  <a:lnTo>
                    <a:pt x="87019" y="302"/>
                  </a:lnTo>
                  <a:lnTo>
                    <a:pt x="94502" y="134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14"/>
            <p:cNvSpPr/>
            <p:nvPr/>
          </p:nvSpPr>
          <p:spPr>
            <a:xfrm>
              <a:off x="5329237" y="4864893"/>
              <a:ext cx="142876" cy="1"/>
            </a:xfrm>
            <a:custGeom>
              <a:avLst/>
              <a:gdLst/>
              <a:ahLst/>
              <a:cxnLst/>
              <a:rect l="0" t="0" r="0" b="0"/>
              <a:pathLst>
                <a:path w="142876" h="1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15"/>
            <p:cNvSpPr/>
            <p:nvPr/>
          </p:nvSpPr>
          <p:spPr>
            <a:xfrm>
              <a:off x="5672137" y="4750593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7144"/>
                  </a:moveTo>
                  <a:lnTo>
                    <a:pt x="62331" y="7144"/>
                  </a:lnTo>
                  <a:lnTo>
                    <a:pt x="66160" y="6350"/>
                  </a:lnTo>
                  <a:lnTo>
                    <a:pt x="69507" y="5027"/>
                  </a:lnTo>
                  <a:lnTo>
                    <a:pt x="72532" y="3352"/>
                  </a:lnTo>
                  <a:lnTo>
                    <a:pt x="76136" y="2234"/>
                  </a:lnTo>
                  <a:lnTo>
                    <a:pt x="80126" y="1490"/>
                  </a:lnTo>
                  <a:lnTo>
                    <a:pt x="84374" y="993"/>
                  </a:lnTo>
                  <a:lnTo>
                    <a:pt x="87999" y="662"/>
                  </a:lnTo>
                  <a:lnTo>
                    <a:pt x="91210" y="441"/>
                  </a:lnTo>
                  <a:lnTo>
                    <a:pt x="94144" y="294"/>
                  </a:lnTo>
                  <a:lnTo>
                    <a:pt x="101638" y="131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16"/>
            <p:cNvSpPr/>
            <p:nvPr/>
          </p:nvSpPr>
          <p:spPr>
            <a:xfrm>
              <a:off x="5843587" y="4686302"/>
              <a:ext cx="155837" cy="157161"/>
            </a:xfrm>
            <a:custGeom>
              <a:avLst/>
              <a:gdLst/>
              <a:ahLst/>
              <a:cxnLst/>
              <a:rect l="0" t="0" r="0" b="0"/>
              <a:pathLst>
                <a:path w="155837" h="157161">
                  <a:moveTo>
                    <a:pt x="0" y="42860"/>
                  </a:moveTo>
                  <a:lnTo>
                    <a:pt x="3792" y="42860"/>
                  </a:lnTo>
                  <a:lnTo>
                    <a:pt x="4910" y="42066"/>
                  </a:lnTo>
                  <a:lnTo>
                    <a:pt x="5654" y="40743"/>
                  </a:lnTo>
                  <a:lnTo>
                    <a:pt x="6151" y="39068"/>
                  </a:lnTo>
                  <a:lnTo>
                    <a:pt x="7276" y="37950"/>
                  </a:lnTo>
                  <a:lnTo>
                    <a:pt x="8819" y="37206"/>
                  </a:lnTo>
                  <a:lnTo>
                    <a:pt x="13207" y="36010"/>
                  </a:lnTo>
                  <a:lnTo>
                    <a:pt x="17760" y="32011"/>
                  </a:lnTo>
                  <a:lnTo>
                    <a:pt x="19777" y="30865"/>
                  </a:lnTo>
                  <a:lnTo>
                    <a:pt x="24136" y="29591"/>
                  </a:lnTo>
                  <a:lnTo>
                    <a:pt x="28719" y="26909"/>
                  </a:lnTo>
                  <a:lnTo>
                    <a:pt x="31052" y="25082"/>
                  </a:lnTo>
                  <a:lnTo>
                    <a:pt x="34195" y="23071"/>
                  </a:lnTo>
                  <a:lnTo>
                    <a:pt x="37878" y="20936"/>
                  </a:lnTo>
                  <a:lnTo>
                    <a:pt x="41921" y="18719"/>
                  </a:lnTo>
                  <a:lnTo>
                    <a:pt x="45410" y="17241"/>
                  </a:lnTo>
                  <a:lnTo>
                    <a:pt x="48530" y="16256"/>
                  </a:lnTo>
                  <a:lnTo>
                    <a:pt x="51403" y="15599"/>
                  </a:lnTo>
                  <a:lnTo>
                    <a:pt x="54906" y="14368"/>
                  </a:lnTo>
                  <a:lnTo>
                    <a:pt x="58829" y="12753"/>
                  </a:lnTo>
                  <a:lnTo>
                    <a:pt x="63032" y="10882"/>
                  </a:lnTo>
                  <a:lnTo>
                    <a:pt x="66627" y="9635"/>
                  </a:lnTo>
                  <a:lnTo>
                    <a:pt x="69819" y="8804"/>
                  </a:lnTo>
                  <a:lnTo>
                    <a:pt x="72739" y="8250"/>
                  </a:lnTo>
                  <a:lnTo>
                    <a:pt x="75480" y="7086"/>
                  </a:lnTo>
                  <a:lnTo>
                    <a:pt x="78101" y="5517"/>
                  </a:lnTo>
                  <a:lnTo>
                    <a:pt x="80643" y="3678"/>
                  </a:lnTo>
                  <a:lnTo>
                    <a:pt x="83924" y="2451"/>
                  </a:lnTo>
                  <a:lnTo>
                    <a:pt x="87700" y="1633"/>
                  </a:lnTo>
                  <a:lnTo>
                    <a:pt x="91804" y="1088"/>
                  </a:lnTo>
                  <a:lnTo>
                    <a:pt x="95334" y="724"/>
                  </a:lnTo>
                  <a:lnTo>
                    <a:pt x="98481" y="482"/>
                  </a:lnTo>
                  <a:lnTo>
                    <a:pt x="101373" y="321"/>
                  </a:lnTo>
                  <a:lnTo>
                    <a:pt x="106702" y="141"/>
                  </a:lnTo>
                  <a:lnTo>
                    <a:pt x="116282" y="40"/>
                  </a:lnTo>
                  <a:lnTo>
                    <a:pt x="137811" y="0"/>
                  </a:lnTo>
                  <a:lnTo>
                    <a:pt x="139498" y="793"/>
                  </a:lnTo>
                  <a:lnTo>
                    <a:pt x="140624" y="2115"/>
                  </a:lnTo>
                  <a:lnTo>
                    <a:pt x="141374" y="3790"/>
                  </a:lnTo>
                  <a:lnTo>
                    <a:pt x="144325" y="7769"/>
                  </a:lnTo>
                  <a:lnTo>
                    <a:pt x="146223" y="9941"/>
                  </a:lnTo>
                  <a:lnTo>
                    <a:pt x="148282" y="11389"/>
                  </a:lnTo>
                  <a:lnTo>
                    <a:pt x="152687" y="12998"/>
                  </a:lnTo>
                  <a:lnTo>
                    <a:pt x="154178" y="14221"/>
                  </a:lnTo>
                  <a:lnTo>
                    <a:pt x="155173" y="15830"/>
                  </a:lnTo>
                  <a:lnTo>
                    <a:pt x="155836" y="17696"/>
                  </a:lnTo>
                  <a:lnTo>
                    <a:pt x="155485" y="19734"/>
                  </a:lnTo>
                  <a:lnTo>
                    <a:pt x="152977" y="24115"/>
                  </a:lnTo>
                  <a:lnTo>
                    <a:pt x="151197" y="27188"/>
                  </a:lnTo>
                  <a:lnTo>
                    <a:pt x="147103" y="34836"/>
                  </a:lnTo>
                  <a:lnTo>
                    <a:pt x="144900" y="38305"/>
                  </a:lnTo>
                  <a:lnTo>
                    <a:pt x="142637" y="41410"/>
                  </a:lnTo>
                  <a:lnTo>
                    <a:pt x="140336" y="44275"/>
                  </a:lnTo>
                  <a:lnTo>
                    <a:pt x="138007" y="46979"/>
                  </a:lnTo>
                  <a:lnTo>
                    <a:pt x="135661" y="49574"/>
                  </a:lnTo>
                  <a:lnTo>
                    <a:pt x="130938" y="54576"/>
                  </a:lnTo>
                  <a:lnTo>
                    <a:pt x="114298" y="71424"/>
                  </a:lnTo>
                  <a:lnTo>
                    <a:pt x="111918" y="73808"/>
                  </a:lnTo>
                  <a:lnTo>
                    <a:pt x="108743" y="76192"/>
                  </a:lnTo>
                  <a:lnTo>
                    <a:pt x="105039" y="78576"/>
                  </a:lnTo>
                  <a:lnTo>
                    <a:pt x="100982" y="80958"/>
                  </a:lnTo>
                  <a:lnTo>
                    <a:pt x="97484" y="82546"/>
                  </a:lnTo>
                  <a:lnTo>
                    <a:pt x="94358" y="83605"/>
                  </a:lnTo>
                  <a:lnTo>
                    <a:pt x="91480" y="84311"/>
                  </a:lnTo>
                  <a:lnTo>
                    <a:pt x="89562" y="85575"/>
                  </a:lnTo>
                  <a:lnTo>
                    <a:pt x="88283" y="87212"/>
                  </a:lnTo>
                  <a:lnTo>
                    <a:pt x="87430" y="89096"/>
                  </a:lnTo>
                  <a:lnTo>
                    <a:pt x="86068" y="90353"/>
                  </a:lnTo>
                  <a:lnTo>
                    <a:pt x="84366" y="91191"/>
                  </a:lnTo>
                  <a:lnTo>
                    <a:pt x="82438" y="91749"/>
                  </a:lnTo>
                  <a:lnTo>
                    <a:pt x="78179" y="94486"/>
                  </a:lnTo>
                  <a:lnTo>
                    <a:pt x="71832" y="99687"/>
                  </a:lnTo>
                  <a:lnTo>
                    <a:pt x="71613" y="97750"/>
                  </a:lnTo>
                  <a:lnTo>
                    <a:pt x="71472" y="93831"/>
                  </a:lnTo>
                  <a:lnTo>
                    <a:pt x="72254" y="93509"/>
                  </a:lnTo>
                  <a:lnTo>
                    <a:pt x="75240" y="93152"/>
                  </a:lnTo>
                  <a:lnTo>
                    <a:pt x="76354" y="92263"/>
                  </a:lnTo>
                  <a:lnTo>
                    <a:pt x="77096" y="90877"/>
                  </a:lnTo>
                  <a:lnTo>
                    <a:pt x="77591" y="89158"/>
                  </a:lnTo>
                  <a:lnTo>
                    <a:pt x="78715" y="88013"/>
                  </a:lnTo>
                  <a:lnTo>
                    <a:pt x="80258" y="87250"/>
                  </a:lnTo>
                  <a:lnTo>
                    <a:pt x="84645" y="86024"/>
                  </a:lnTo>
                  <a:lnTo>
                    <a:pt x="89198" y="82020"/>
                  </a:lnTo>
                  <a:lnTo>
                    <a:pt x="92009" y="80873"/>
                  </a:lnTo>
                  <a:lnTo>
                    <a:pt x="95471" y="80108"/>
                  </a:lnTo>
                  <a:lnTo>
                    <a:pt x="99366" y="79598"/>
                  </a:lnTo>
                  <a:lnTo>
                    <a:pt x="102757" y="79259"/>
                  </a:lnTo>
                  <a:lnTo>
                    <a:pt x="105811" y="79032"/>
                  </a:lnTo>
                  <a:lnTo>
                    <a:pt x="108641" y="78881"/>
                  </a:lnTo>
                  <a:lnTo>
                    <a:pt x="113902" y="78713"/>
                  </a:lnTo>
                  <a:lnTo>
                    <a:pt x="121245" y="78597"/>
                  </a:lnTo>
                  <a:lnTo>
                    <a:pt x="124795" y="78587"/>
                  </a:lnTo>
                  <a:lnTo>
                    <a:pt x="126853" y="79378"/>
                  </a:lnTo>
                  <a:lnTo>
                    <a:pt x="131256" y="82373"/>
                  </a:lnTo>
                  <a:lnTo>
                    <a:pt x="135859" y="84234"/>
                  </a:lnTo>
                  <a:lnTo>
                    <a:pt x="138198" y="84731"/>
                  </a:lnTo>
                  <a:lnTo>
                    <a:pt x="142913" y="87398"/>
                  </a:lnTo>
                  <a:lnTo>
                    <a:pt x="145282" y="89221"/>
                  </a:lnTo>
                  <a:lnTo>
                    <a:pt x="146861" y="91230"/>
                  </a:lnTo>
                  <a:lnTo>
                    <a:pt x="147913" y="93363"/>
                  </a:lnTo>
                  <a:lnTo>
                    <a:pt x="149083" y="97850"/>
                  </a:lnTo>
                  <a:lnTo>
                    <a:pt x="149603" y="102490"/>
                  </a:lnTo>
                  <a:lnTo>
                    <a:pt x="149834" y="107197"/>
                  </a:lnTo>
                  <a:lnTo>
                    <a:pt x="149983" y="112895"/>
                  </a:lnTo>
                  <a:lnTo>
                    <a:pt x="147886" y="115791"/>
                  </a:lnTo>
                  <a:lnTo>
                    <a:pt x="146216" y="117674"/>
                  </a:lnTo>
                  <a:lnTo>
                    <a:pt x="145102" y="119724"/>
                  </a:lnTo>
                  <a:lnTo>
                    <a:pt x="143865" y="124117"/>
                  </a:lnTo>
                  <a:lnTo>
                    <a:pt x="141198" y="128716"/>
                  </a:lnTo>
                  <a:lnTo>
                    <a:pt x="139376" y="131054"/>
                  </a:lnTo>
                  <a:lnTo>
                    <a:pt x="136574" y="133406"/>
                  </a:lnTo>
                  <a:lnTo>
                    <a:pt x="133118" y="135768"/>
                  </a:lnTo>
                  <a:lnTo>
                    <a:pt x="129227" y="138136"/>
                  </a:lnTo>
                  <a:lnTo>
                    <a:pt x="125838" y="139715"/>
                  </a:lnTo>
                  <a:lnTo>
                    <a:pt x="122786" y="140767"/>
                  </a:lnTo>
                  <a:lnTo>
                    <a:pt x="119958" y="141469"/>
                  </a:lnTo>
                  <a:lnTo>
                    <a:pt x="117278" y="142731"/>
                  </a:lnTo>
                  <a:lnTo>
                    <a:pt x="114698" y="144365"/>
                  </a:lnTo>
                  <a:lnTo>
                    <a:pt x="112184" y="146249"/>
                  </a:lnTo>
                  <a:lnTo>
                    <a:pt x="108920" y="147505"/>
                  </a:lnTo>
                  <a:lnTo>
                    <a:pt x="105158" y="148342"/>
                  </a:lnTo>
                  <a:lnTo>
                    <a:pt x="101061" y="148900"/>
                  </a:lnTo>
                  <a:lnTo>
                    <a:pt x="97537" y="150066"/>
                  </a:lnTo>
                  <a:lnTo>
                    <a:pt x="94393" y="151637"/>
                  </a:lnTo>
                  <a:lnTo>
                    <a:pt x="91504" y="153478"/>
                  </a:lnTo>
                  <a:lnTo>
                    <a:pt x="88784" y="154705"/>
                  </a:lnTo>
                  <a:lnTo>
                    <a:pt x="86177" y="155524"/>
                  </a:lnTo>
                  <a:lnTo>
                    <a:pt x="83645" y="156069"/>
                  </a:lnTo>
                  <a:lnTo>
                    <a:pt x="81163" y="156433"/>
                  </a:lnTo>
                  <a:lnTo>
                    <a:pt x="78715" y="156675"/>
                  </a:lnTo>
                  <a:lnTo>
                    <a:pt x="73878" y="156945"/>
                  </a:lnTo>
                  <a:lnTo>
                    <a:pt x="69083" y="157064"/>
                  </a:lnTo>
                  <a:lnTo>
                    <a:pt x="21431" y="15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17"/>
            <p:cNvSpPr/>
            <p:nvPr/>
          </p:nvSpPr>
          <p:spPr>
            <a:xfrm>
              <a:off x="6029325" y="4672012"/>
              <a:ext cx="164307" cy="300039"/>
            </a:xfrm>
            <a:custGeom>
              <a:avLst/>
              <a:gdLst/>
              <a:ahLst/>
              <a:cxnLst/>
              <a:rect l="0" t="0" r="0" b="0"/>
              <a:pathLst>
                <a:path w="164307" h="300039">
                  <a:moveTo>
                    <a:pt x="164306" y="0"/>
                  </a:moveTo>
                  <a:lnTo>
                    <a:pt x="157188" y="0"/>
                  </a:lnTo>
                  <a:lnTo>
                    <a:pt x="157170" y="3792"/>
                  </a:lnTo>
                  <a:lnTo>
                    <a:pt x="156374" y="5703"/>
                  </a:lnTo>
                  <a:lnTo>
                    <a:pt x="151461" y="12185"/>
                  </a:lnTo>
                  <a:lnTo>
                    <a:pt x="147220" y="16792"/>
                  </a:lnTo>
                  <a:lnTo>
                    <a:pt x="140370" y="23849"/>
                  </a:lnTo>
                  <a:lnTo>
                    <a:pt x="135676" y="30708"/>
                  </a:lnTo>
                  <a:lnTo>
                    <a:pt x="130944" y="39048"/>
                  </a:lnTo>
                  <a:lnTo>
                    <a:pt x="126195" y="48046"/>
                  </a:lnTo>
                  <a:lnTo>
                    <a:pt x="90487" y="119064"/>
                  </a:lnTo>
                  <a:lnTo>
                    <a:pt x="88106" y="124619"/>
                  </a:lnTo>
                  <a:lnTo>
                    <a:pt x="85725" y="130705"/>
                  </a:lnTo>
                  <a:lnTo>
                    <a:pt x="83343" y="137143"/>
                  </a:lnTo>
                  <a:lnTo>
                    <a:pt x="80962" y="143022"/>
                  </a:lnTo>
                  <a:lnTo>
                    <a:pt x="78581" y="148529"/>
                  </a:lnTo>
                  <a:lnTo>
                    <a:pt x="76200" y="153788"/>
                  </a:lnTo>
                  <a:lnTo>
                    <a:pt x="73818" y="159676"/>
                  </a:lnTo>
                  <a:lnTo>
                    <a:pt x="69056" y="172567"/>
                  </a:lnTo>
                  <a:lnTo>
                    <a:pt x="61912" y="193212"/>
                  </a:lnTo>
                  <a:lnTo>
                    <a:pt x="58737" y="199452"/>
                  </a:lnTo>
                  <a:lnTo>
                    <a:pt x="55033" y="205199"/>
                  </a:lnTo>
                  <a:lnTo>
                    <a:pt x="50976" y="210618"/>
                  </a:lnTo>
                  <a:lnTo>
                    <a:pt x="47478" y="215819"/>
                  </a:lnTo>
                  <a:lnTo>
                    <a:pt x="44351" y="220873"/>
                  </a:lnTo>
                  <a:lnTo>
                    <a:pt x="41474" y="225830"/>
                  </a:lnTo>
                  <a:lnTo>
                    <a:pt x="36159" y="235571"/>
                  </a:lnTo>
                  <a:lnTo>
                    <a:pt x="26280" y="254760"/>
                  </a:lnTo>
                  <a:lnTo>
                    <a:pt x="19075" y="269071"/>
                  </a:lnTo>
                  <a:lnTo>
                    <a:pt x="16415" y="276485"/>
                  </a:lnTo>
                  <a:lnTo>
                    <a:pt x="15706" y="279573"/>
                  </a:lnTo>
                  <a:lnTo>
                    <a:pt x="14439" y="281632"/>
                  </a:lnTo>
                  <a:lnTo>
                    <a:pt x="12801" y="283005"/>
                  </a:lnTo>
                  <a:lnTo>
                    <a:pt x="10915" y="283920"/>
                  </a:lnTo>
                  <a:lnTo>
                    <a:pt x="9658" y="285324"/>
                  </a:lnTo>
                  <a:lnTo>
                    <a:pt x="8820" y="287053"/>
                  </a:lnTo>
                  <a:lnTo>
                    <a:pt x="8261" y="289000"/>
                  </a:lnTo>
                  <a:lnTo>
                    <a:pt x="7094" y="290298"/>
                  </a:lnTo>
                  <a:lnTo>
                    <a:pt x="5524" y="291163"/>
                  </a:lnTo>
                  <a:lnTo>
                    <a:pt x="3682" y="291740"/>
                  </a:lnTo>
                  <a:lnTo>
                    <a:pt x="2455" y="292919"/>
                  </a:lnTo>
                  <a:lnTo>
                    <a:pt x="1636" y="294498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18"/>
            <p:cNvSpPr/>
            <p:nvPr/>
          </p:nvSpPr>
          <p:spPr>
            <a:xfrm>
              <a:off x="6143625" y="4807743"/>
              <a:ext cx="128588" cy="64293"/>
            </a:xfrm>
            <a:custGeom>
              <a:avLst/>
              <a:gdLst/>
              <a:ahLst/>
              <a:cxnLst/>
              <a:rect l="0" t="0" r="0" b="0"/>
              <a:pathLst>
                <a:path w="128588" h="64293">
                  <a:moveTo>
                    <a:pt x="14287" y="0"/>
                  </a:moveTo>
                  <a:lnTo>
                    <a:pt x="14287" y="4116"/>
                  </a:lnTo>
                  <a:lnTo>
                    <a:pt x="14287" y="2359"/>
                  </a:lnTo>
                  <a:lnTo>
                    <a:pt x="14287" y="10867"/>
                  </a:lnTo>
                  <a:lnTo>
                    <a:pt x="13493" y="12801"/>
                  </a:lnTo>
                  <a:lnTo>
                    <a:pt x="12170" y="14884"/>
                  </a:lnTo>
                  <a:lnTo>
                    <a:pt x="10495" y="17067"/>
                  </a:lnTo>
                  <a:lnTo>
                    <a:pt x="9377" y="19315"/>
                  </a:lnTo>
                  <a:lnTo>
                    <a:pt x="8633" y="21608"/>
                  </a:lnTo>
                  <a:lnTo>
                    <a:pt x="8136" y="23931"/>
                  </a:lnTo>
                  <a:lnTo>
                    <a:pt x="7805" y="26273"/>
                  </a:lnTo>
                  <a:lnTo>
                    <a:pt x="7584" y="28628"/>
                  </a:lnTo>
                  <a:lnTo>
                    <a:pt x="7437" y="30991"/>
                  </a:lnTo>
                  <a:lnTo>
                    <a:pt x="6546" y="33361"/>
                  </a:lnTo>
                  <a:lnTo>
                    <a:pt x="5158" y="35735"/>
                  </a:lnTo>
                  <a:lnTo>
                    <a:pt x="3438" y="38111"/>
                  </a:lnTo>
                  <a:lnTo>
                    <a:pt x="2292" y="40488"/>
                  </a:lnTo>
                  <a:lnTo>
                    <a:pt x="1528" y="42867"/>
                  </a:lnTo>
                  <a:lnTo>
                    <a:pt x="1018" y="45247"/>
                  </a:lnTo>
                  <a:lnTo>
                    <a:pt x="679" y="47627"/>
                  </a:lnTo>
                  <a:lnTo>
                    <a:pt x="453" y="50008"/>
                  </a:lnTo>
                  <a:lnTo>
                    <a:pt x="26" y="56732"/>
                  </a:lnTo>
                  <a:lnTo>
                    <a:pt x="0" y="64267"/>
                  </a:lnTo>
                  <a:lnTo>
                    <a:pt x="9942" y="64292"/>
                  </a:lnTo>
                  <a:lnTo>
                    <a:pt x="11391" y="63499"/>
                  </a:lnTo>
                  <a:lnTo>
                    <a:pt x="12356" y="62176"/>
                  </a:lnTo>
                  <a:lnTo>
                    <a:pt x="13000" y="60501"/>
                  </a:lnTo>
                  <a:lnTo>
                    <a:pt x="14223" y="59384"/>
                  </a:lnTo>
                  <a:lnTo>
                    <a:pt x="15832" y="58640"/>
                  </a:lnTo>
                  <a:lnTo>
                    <a:pt x="19736" y="57812"/>
                  </a:lnTo>
                  <a:lnTo>
                    <a:pt x="21888" y="57591"/>
                  </a:lnTo>
                  <a:lnTo>
                    <a:pt x="27254" y="57237"/>
                  </a:lnTo>
                  <a:lnTo>
                    <a:pt x="30105" y="57189"/>
                  </a:lnTo>
                  <a:lnTo>
                    <a:pt x="31975" y="57176"/>
                  </a:lnTo>
                  <a:lnTo>
                    <a:pt x="34017" y="56374"/>
                  </a:lnTo>
                  <a:lnTo>
                    <a:pt x="36172" y="55045"/>
                  </a:lnTo>
                  <a:lnTo>
                    <a:pt x="38402" y="53366"/>
                  </a:lnTo>
                  <a:lnTo>
                    <a:pt x="40682" y="52246"/>
                  </a:lnTo>
                  <a:lnTo>
                    <a:pt x="42996" y="51499"/>
                  </a:lnTo>
                  <a:lnTo>
                    <a:pt x="45333" y="51002"/>
                  </a:lnTo>
                  <a:lnTo>
                    <a:pt x="47684" y="50670"/>
                  </a:lnTo>
                  <a:lnTo>
                    <a:pt x="50046" y="50449"/>
                  </a:lnTo>
                  <a:lnTo>
                    <a:pt x="52413" y="50301"/>
                  </a:lnTo>
                  <a:lnTo>
                    <a:pt x="57161" y="50138"/>
                  </a:lnTo>
                  <a:lnTo>
                    <a:pt x="66677" y="50032"/>
                  </a:lnTo>
                  <a:lnTo>
                    <a:pt x="69057" y="49230"/>
                  </a:lnTo>
                  <a:lnTo>
                    <a:pt x="71438" y="47901"/>
                  </a:lnTo>
                  <a:lnTo>
                    <a:pt x="73819" y="46222"/>
                  </a:lnTo>
                  <a:lnTo>
                    <a:pt x="76200" y="45102"/>
                  </a:lnTo>
                  <a:lnTo>
                    <a:pt x="78581" y="44356"/>
                  </a:lnTo>
                  <a:lnTo>
                    <a:pt x="80962" y="43858"/>
                  </a:lnTo>
                  <a:lnTo>
                    <a:pt x="83343" y="43526"/>
                  </a:lnTo>
                  <a:lnTo>
                    <a:pt x="85725" y="43305"/>
                  </a:lnTo>
                  <a:lnTo>
                    <a:pt x="88106" y="43157"/>
                  </a:lnTo>
                  <a:lnTo>
                    <a:pt x="92868" y="42994"/>
                  </a:lnTo>
                  <a:lnTo>
                    <a:pt x="102393" y="42888"/>
                  </a:lnTo>
                  <a:lnTo>
                    <a:pt x="104775" y="42086"/>
                  </a:lnTo>
                  <a:lnTo>
                    <a:pt x="107156" y="40757"/>
                  </a:lnTo>
                  <a:lnTo>
                    <a:pt x="109537" y="39078"/>
                  </a:lnTo>
                  <a:lnTo>
                    <a:pt x="111918" y="37958"/>
                  </a:lnTo>
                  <a:lnTo>
                    <a:pt x="114300" y="37212"/>
                  </a:lnTo>
                  <a:lnTo>
                    <a:pt x="116681" y="36714"/>
                  </a:lnTo>
                  <a:lnTo>
                    <a:pt x="119062" y="36383"/>
                  </a:lnTo>
                  <a:lnTo>
                    <a:pt x="121443" y="36162"/>
                  </a:lnTo>
                  <a:lnTo>
                    <a:pt x="128587" y="357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19"/>
            <p:cNvSpPr/>
            <p:nvPr/>
          </p:nvSpPr>
          <p:spPr>
            <a:xfrm>
              <a:off x="6257925" y="4793456"/>
              <a:ext cx="14288" cy="178595"/>
            </a:xfrm>
            <a:custGeom>
              <a:avLst/>
              <a:gdLst/>
              <a:ahLst/>
              <a:cxnLst/>
              <a:rect l="0" t="0" r="0" b="0"/>
              <a:pathLst>
                <a:path w="14288" h="178595">
                  <a:moveTo>
                    <a:pt x="7143" y="0"/>
                  </a:moveTo>
                  <a:lnTo>
                    <a:pt x="3351" y="0"/>
                  </a:lnTo>
                  <a:lnTo>
                    <a:pt x="2233" y="794"/>
                  </a:lnTo>
                  <a:lnTo>
                    <a:pt x="1489" y="2117"/>
                  </a:lnTo>
                  <a:lnTo>
                    <a:pt x="992" y="3792"/>
                  </a:lnTo>
                  <a:lnTo>
                    <a:pt x="661" y="5703"/>
                  </a:lnTo>
                  <a:lnTo>
                    <a:pt x="294" y="9943"/>
                  </a:lnTo>
                  <a:lnTo>
                    <a:pt x="58" y="15017"/>
                  </a:lnTo>
                  <a:lnTo>
                    <a:pt x="0" y="126207"/>
                  </a:lnTo>
                  <a:lnTo>
                    <a:pt x="794" y="130969"/>
                  </a:lnTo>
                  <a:lnTo>
                    <a:pt x="2116" y="135731"/>
                  </a:lnTo>
                  <a:lnTo>
                    <a:pt x="3792" y="140494"/>
                  </a:lnTo>
                  <a:lnTo>
                    <a:pt x="4909" y="144462"/>
                  </a:lnTo>
                  <a:lnTo>
                    <a:pt x="5654" y="147902"/>
                  </a:lnTo>
                  <a:lnTo>
                    <a:pt x="6150" y="150989"/>
                  </a:lnTo>
                  <a:lnTo>
                    <a:pt x="6481" y="154634"/>
                  </a:lnTo>
                  <a:lnTo>
                    <a:pt x="6702" y="158652"/>
                  </a:lnTo>
                  <a:lnTo>
                    <a:pt x="7056" y="168922"/>
                  </a:lnTo>
                  <a:lnTo>
                    <a:pt x="7879" y="170558"/>
                  </a:lnTo>
                  <a:lnTo>
                    <a:pt x="9221" y="172443"/>
                  </a:lnTo>
                  <a:lnTo>
                    <a:pt x="14287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4215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4x + y = 0</a:t>
            </a:r>
            <a:br>
              <a:rPr lang="es-ES" dirty="0" smtClean="0"/>
            </a:br>
            <a:r>
              <a:rPr lang="es-ES" dirty="0" smtClean="0"/>
              <a:t>      </a:t>
            </a:r>
            <a:r>
              <a:rPr lang="es-ES" baseline="30000" dirty="0" smtClean="0"/>
              <a:t>2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x + </a:t>
            </a:r>
            <a:r>
              <a:rPr lang="es-ES" baseline="30000" dirty="0" smtClean="0"/>
              <a:t>3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y = </a:t>
            </a:r>
            <a:r>
              <a:rPr lang="es-ES" baseline="30000" dirty="0" smtClean="0"/>
              <a:t>1</a:t>
            </a:r>
            <a:r>
              <a:rPr lang="es-ES" dirty="0" smtClean="0"/>
              <a:t>/</a:t>
            </a:r>
            <a:r>
              <a:rPr lang="es-ES" baseline="-25000" dirty="0" smtClean="0"/>
              <a:t>2</a:t>
            </a:r>
            <a:r>
              <a:rPr lang="es-E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3"/>
          <p:cNvSpPr/>
          <p:nvPr/>
        </p:nvSpPr>
        <p:spPr>
          <a:xfrm>
            <a:off x="3264722" y="572518"/>
            <a:ext cx="271435" cy="706211"/>
          </a:xfrm>
          <a:custGeom>
            <a:avLst/>
            <a:gdLst/>
            <a:ahLst/>
            <a:cxnLst/>
            <a:rect l="0" t="0" r="0" b="0"/>
            <a:pathLst>
              <a:path w="271435" h="706211">
                <a:moveTo>
                  <a:pt x="271434" y="13269"/>
                </a:moveTo>
                <a:lnTo>
                  <a:pt x="263849" y="13269"/>
                </a:lnTo>
                <a:lnTo>
                  <a:pt x="261615" y="12475"/>
                </a:lnTo>
                <a:lnTo>
                  <a:pt x="260126" y="11152"/>
                </a:lnTo>
                <a:lnTo>
                  <a:pt x="257735" y="7118"/>
                </a:lnTo>
                <a:lnTo>
                  <a:pt x="256745" y="6787"/>
                </a:lnTo>
                <a:lnTo>
                  <a:pt x="253528" y="6420"/>
                </a:lnTo>
                <a:lnTo>
                  <a:pt x="252353" y="5528"/>
                </a:lnTo>
                <a:lnTo>
                  <a:pt x="251569" y="4139"/>
                </a:lnTo>
                <a:lnTo>
                  <a:pt x="251047" y="2420"/>
                </a:lnTo>
                <a:lnTo>
                  <a:pt x="249905" y="1274"/>
                </a:lnTo>
                <a:lnTo>
                  <a:pt x="248350" y="510"/>
                </a:lnTo>
                <a:lnTo>
                  <a:pt x="246520" y="0"/>
                </a:lnTo>
                <a:lnTo>
                  <a:pt x="244506" y="454"/>
                </a:lnTo>
                <a:lnTo>
                  <a:pt x="240151" y="3076"/>
                </a:lnTo>
                <a:lnTo>
                  <a:pt x="233237" y="9014"/>
                </a:lnTo>
                <a:lnTo>
                  <a:pt x="230888" y="10432"/>
                </a:lnTo>
                <a:lnTo>
                  <a:pt x="223790" y="13222"/>
                </a:lnTo>
                <a:lnTo>
                  <a:pt x="215866" y="18723"/>
                </a:lnTo>
                <a:lnTo>
                  <a:pt x="208108" y="23101"/>
                </a:lnTo>
                <a:lnTo>
                  <a:pt x="201485" y="29810"/>
                </a:lnTo>
                <a:lnTo>
                  <a:pt x="198607" y="33821"/>
                </a:lnTo>
                <a:lnTo>
                  <a:pt x="191177" y="40395"/>
                </a:lnTo>
                <a:lnTo>
                  <a:pt x="186973" y="43259"/>
                </a:lnTo>
                <a:lnTo>
                  <a:pt x="182583" y="46756"/>
                </a:lnTo>
                <a:lnTo>
                  <a:pt x="178069" y="50675"/>
                </a:lnTo>
                <a:lnTo>
                  <a:pt x="169613" y="59263"/>
                </a:lnTo>
                <a:lnTo>
                  <a:pt x="163209" y="68371"/>
                </a:lnTo>
                <a:lnTo>
                  <a:pt x="155601" y="77711"/>
                </a:lnTo>
                <a:lnTo>
                  <a:pt x="147721" y="87154"/>
                </a:lnTo>
                <a:lnTo>
                  <a:pt x="141573" y="96642"/>
                </a:lnTo>
                <a:lnTo>
                  <a:pt x="134079" y="106151"/>
                </a:lnTo>
                <a:lnTo>
                  <a:pt x="129858" y="110909"/>
                </a:lnTo>
                <a:lnTo>
                  <a:pt x="125456" y="116462"/>
                </a:lnTo>
                <a:lnTo>
                  <a:pt x="120934" y="122546"/>
                </a:lnTo>
                <a:lnTo>
                  <a:pt x="112470" y="134861"/>
                </a:lnTo>
                <a:lnTo>
                  <a:pt x="102449" y="151514"/>
                </a:lnTo>
                <a:lnTo>
                  <a:pt x="94200" y="164405"/>
                </a:lnTo>
                <a:lnTo>
                  <a:pt x="87359" y="178072"/>
                </a:lnTo>
                <a:lnTo>
                  <a:pt x="80879" y="192083"/>
                </a:lnTo>
                <a:lnTo>
                  <a:pt x="72708" y="206248"/>
                </a:lnTo>
                <a:lnTo>
                  <a:pt x="63784" y="220481"/>
                </a:lnTo>
                <a:lnTo>
                  <a:pt x="55320" y="233951"/>
                </a:lnTo>
                <a:lnTo>
                  <a:pt x="48912" y="245229"/>
                </a:lnTo>
                <a:lnTo>
                  <a:pt x="40842" y="264296"/>
                </a:lnTo>
                <a:lnTo>
                  <a:pt x="33424" y="285027"/>
                </a:lnTo>
                <a:lnTo>
                  <a:pt x="19031" y="327620"/>
                </a:lnTo>
                <a:lnTo>
                  <a:pt x="11881" y="345241"/>
                </a:lnTo>
                <a:lnTo>
                  <a:pt x="9233" y="357662"/>
                </a:lnTo>
                <a:lnTo>
                  <a:pt x="7263" y="370326"/>
                </a:lnTo>
                <a:lnTo>
                  <a:pt x="2484" y="387175"/>
                </a:lnTo>
                <a:lnTo>
                  <a:pt x="716" y="406102"/>
                </a:lnTo>
                <a:lnTo>
                  <a:pt x="119" y="427122"/>
                </a:lnTo>
                <a:lnTo>
                  <a:pt x="0" y="450353"/>
                </a:lnTo>
                <a:lnTo>
                  <a:pt x="2101" y="461793"/>
                </a:lnTo>
                <a:lnTo>
                  <a:pt x="9917" y="482073"/>
                </a:lnTo>
                <a:lnTo>
                  <a:pt x="12329" y="491766"/>
                </a:lnTo>
                <a:lnTo>
                  <a:pt x="14195" y="501365"/>
                </a:lnTo>
                <a:lnTo>
                  <a:pt x="21860" y="520463"/>
                </a:lnTo>
                <a:lnTo>
                  <a:pt x="28682" y="534759"/>
                </a:lnTo>
                <a:lnTo>
                  <a:pt x="38098" y="553812"/>
                </a:lnTo>
                <a:lnTo>
                  <a:pt x="44962" y="563337"/>
                </a:lnTo>
                <a:lnTo>
                  <a:pt x="49015" y="568100"/>
                </a:lnTo>
                <a:lnTo>
                  <a:pt x="51717" y="572863"/>
                </a:lnTo>
                <a:lnTo>
                  <a:pt x="57108" y="587150"/>
                </a:lnTo>
                <a:lnTo>
                  <a:pt x="63994" y="596675"/>
                </a:lnTo>
                <a:lnTo>
                  <a:pt x="72347" y="606200"/>
                </a:lnTo>
                <a:lnTo>
                  <a:pt x="80557" y="615725"/>
                </a:lnTo>
                <a:lnTo>
                  <a:pt x="86852" y="625250"/>
                </a:lnTo>
                <a:lnTo>
                  <a:pt x="91229" y="630013"/>
                </a:lnTo>
                <a:lnTo>
                  <a:pt x="96529" y="634775"/>
                </a:lnTo>
                <a:lnTo>
                  <a:pt x="102443" y="639538"/>
                </a:lnTo>
                <a:lnTo>
                  <a:pt x="107179" y="644300"/>
                </a:lnTo>
                <a:lnTo>
                  <a:pt x="118432" y="658588"/>
                </a:lnTo>
                <a:lnTo>
                  <a:pt x="122601" y="663350"/>
                </a:lnTo>
                <a:lnTo>
                  <a:pt x="126969" y="668113"/>
                </a:lnTo>
                <a:lnTo>
                  <a:pt x="131467" y="672082"/>
                </a:lnTo>
                <a:lnTo>
                  <a:pt x="136054" y="675521"/>
                </a:lnTo>
                <a:lnTo>
                  <a:pt x="140699" y="678608"/>
                </a:lnTo>
                <a:lnTo>
                  <a:pt x="147978" y="684154"/>
                </a:lnTo>
                <a:lnTo>
                  <a:pt x="151029" y="686745"/>
                </a:lnTo>
                <a:lnTo>
                  <a:pt x="154652" y="688472"/>
                </a:lnTo>
                <a:lnTo>
                  <a:pt x="162910" y="690390"/>
                </a:lnTo>
                <a:lnTo>
                  <a:pt x="169755" y="693360"/>
                </a:lnTo>
                <a:lnTo>
                  <a:pt x="178071" y="699494"/>
                </a:lnTo>
                <a:lnTo>
                  <a:pt x="180617" y="701734"/>
                </a:lnTo>
                <a:lnTo>
                  <a:pt x="183108" y="703227"/>
                </a:lnTo>
                <a:lnTo>
                  <a:pt x="187993" y="704886"/>
                </a:lnTo>
                <a:lnTo>
                  <a:pt x="195205" y="705820"/>
                </a:lnTo>
                <a:lnTo>
                  <a:pt x="202369" y="706096"/>
                </a:lnTo>
                <a:lnTo>
                  <a:pt x="210513" y="706202"/>
                </a:lnTo>
                <a:lnTo>
                  <a:pt x="213167" y="706210"/>
                </a:lnTo>
                <a:lnTo>
                  <a:pt x="212745" y="705417"/>
                </a:lnTo>
                <a:lnTo>
                  <a:pt x="207140" y="699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4"/>
          <p:cNvSpPr/>
          <p:nvPr/>
        </p:nvSpPr>
        <p:spPr>
          <a:xfrm>
            <a:off x="2865636" y="842962"/>
            <a:ext cx="113308" cy="207170"/>
          </a:xfrm>
          <a:custGeom>
            <a:avLst/>
            <a:gdLst/>
            <a:ahLst/>
            <a:cxnLst/>
            <a:rect l="0" t="0" r="0" b="0"/>
            <a:pathLst>
              <a:path w="113308" h="207170">
                <a:moveTo>
                  <a:pt x="6151" y="0"/>
                </a:moveTo>
                <a:lnTo>
                  <a:pt x="2359" y="0"/>
                </a:lnTo>
                <a:lnTo>
                  <a:pt x="1241" y="794"/>
                </a:lnTo>
                <a:lnTo>
                  <a:pt x="497" y="2117"/>
                </a:lnTo>
                <a:lnTo>
                  <a:pt x="0" y="3792"/>
                </a:lnTo>
                <a:lnTo>
                  <a:pt x="463" y="5703"/>
                </a:lnTo>
                <a:lnTo>
                  <a:pt x="3094" y="9943"/>
                </a:lnTo>
                <a:lnTo>
                  <a:pt x="4792" y="14473"/>
                </a:lnTo>
                <a:lnTo>
                  <a:pt x="5245" y="16793"/>
                </a:lnTo>
                <a:lnTo>
                  <a:pt x="7135" y="19133"/>
                </a:lnTo>
                <a:lnTo>
                  <a:pt x="9982" y="21486"/>
                </a:lnTo>
                <a:lnTo>
                  <a:pt x="13467" y="23849"/>
                </a:lnTo>
                <a:lnTo>
                  <a:pt x="15791" y="27012"/>
                </a:lnTo>
                <a:lnTo>
                  <a:pt x="17340" y="30708"/>
                </a:lnTo>
                <a:lnTo>
                  <a:pt x="18373" y="34760"/>
                </a:lnTo>
                <a:lnTo>
                  <a:pt x="19855" y="38254"/>
                </a:lnTo>
                <a:lnTo>
                  <a:pt x="21637" y="41378"/>
                </a:lnTo>
                <a:lnTo>
                  <a:pt x="23619" y="44254"/>
                </a:lnTo>
                <a:lnTo>
                  <a:pt x="24940" y="47759"/>
                </a:lnTo>
                <a:lnTo>
                  <a:pt x="25821" y="51683"/>
                </a:lnTo>
                <a:lnTo>
                  <a:pt x="26408" y="55887"/>
                </a:lnTo>
                <a:lnTo>
                  <a:pt x="27593" y="61070"/>
                </a:lnTo>
                <a:lnTo>
                  <a:pt x="29177" y="66907"/>
                </a:lnTo>
                <a:lnTo>
                  <a:pt x="31027" y="73180"/>
                </a:lnTo>
                <a:lnTo>
                  <a:pt x="33053" y="78949"/>
                </a:lnTo>
                <a:lnTo>
                  <a:pt x="35199" y="84383"/>
                </a:lnTo>
                <a:lnTo>
                  <a:pt x="37422" y="89593"/>
                </a:lnTo>
                <a:lnTo>
                  <a:pt x="42010" y="99615"/>
                </a:lnTo>
                <a:lnTo>
                  <a:pt x="51422" y="118984"/>
                </a:lnTo>
                <a:lnTo>
                  <a:pt x="58547" y="133327"/>
                </a:lnTo>
                <a:lnTo>
                  <a:pt x="60925" y="137303"/>
                </a:lnTo>
                <a:lnTo>
                  <a:pt x="63305" y="140748"/>
                </a:lnTo>
                <a:lnTo>
                  <a:pt x="65685" y="143838"/>
                </a:lnTo>
                <a:lnTo>
                  <a:pt x="68065" y="147486"/>
                </a:lnTo>
                <a:lnTo>
                  <a:pt x="70446" y="151505"/>
                </a:lnTo>
                <a:lnTo>
                  <a:pt x="72827" y="155772"/>
                </a:lnTo>
                <a:lnTo>
                  <a:pt x="75208" y="159411"/>
                </a:lnTo>
                <a:lnTo>
                  <a:pt x="77589" y="162630"/>
                </a:lnTo>
                <a:lnTo>
                  <a:pt x="79970" y="165570"/>
                </a:lnTo>
                <a:lnTo>
                  <a:pt x="83145" y="168324"/>
                </a:lnTo>
                <a:lnTo>
                  <a:pt x="86849" y="170953"/>
                </a:lnTo>
                <a:lnTo>
                  <a:pt x="90906" y="173500"/>
                </a:lnTo>
                <a:lnTo>
                  <a:pt x="93610" y="176785"/>
                </a:lnTo>
                <a:lnTo>
                  <a:pt x="95414" y="180563"/>
                </a:lnTo>
                <a:lnTo>
                  <a:pt x="96616" y="184669"/>
                </a:lnTo>
                <a:lnTo>
                  <a:pt x="98211" y="187407"/>
                </a:lnTo>
                <a:lnTo>
                  <a:pt x="100068" y="189232"/>
                </a:lnTo>
                <a:lnTo>
                  <a:pt x="102100" y="190448"/>
                </a:lnTo>
                <a:lnTo>
                  <a:pt x="103454" y="192053"/>
                </a:lnTo>
                <a:lnTo>
                  <a:pt x="104357" y="193916"/>
                </a:lnTo>
                <a:lnTo>
                  <a:pt x="104960" y="195953"/>
                </a:lnTo>
                <a:lnTo>
                  <a:pt x="107745" y="200332"/>
                </a:lnTo>
                <a:lnTo>
                  <a:pt x="113307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3021806" y="857250"/>
            <a:ext cx="163190" cy="142867"/>
          </a:xfrm>
          <a:custGeom>
            <a:avLst/>
            <a:gdLst/>
            <a:ahLst/>
            <a:cxnLst/>
            <a:rect l="0" t="0" r="0" b="0"/>
            <a:pathLst>
              <a:path w="163190" h="142867">
                <a:moveTo>
                  <a:pt x="7144" y="0"/>
                </a:moveTo>
                <a:lnTo>
                  <a:pt x="10936" y="0"/>
                </a:lnTo>
                <a:lnTo>
                  <a:pt x="12053" y="793"/>
                </a:lnTo>
                <a:lnTo>
                  <a:pt x="12798" y="2116"/>
                </a:lnTo>
                <a:lnTo>
                  <a:pt x="13993" y="6150"/>
                </a:lnTo>
                <a:lnTo>
                  <a:pt x="16273" y="8819"/>
                </a:lnTo>
                <a:lnTo>
                  <a:pt x="17992" y="10641"/>
                </a:lnTo>
                <a:lnTo>
                  <a:pt x="19139" y="13444"/>
                </a:lnTo>
                <a:lnTo>
                  <a:pt x="19903" y="16900"/>
                </a:lnTo>
                <a:lnTo>
                  <a:pt x="20412" y="20792"/>
                </a:lnTo>
                <a:lnTo>
                  <a:pt x="21546" y="24180"/>
                </a:lnTo>
                <a:lnTo>
                  <a:pt x="23095" y="27232"/>
                </a:lnTo>
                <a:lnTo>
                  <a:pt x="24921" y="30061"/>
                </a:lnTo>
                <a:lnTo>
                  <a:pt x="26139" y="32740"/>
                </a:lnTo>
                <a:lnTo>
                  <a:pt x="26951" y="35321"/>
                </a:lnTo>
                <a:lnTo>
                  <a:pt x="27492" y="37834"/>
                </a:lnTo>
                <a:lnTo>
                  <a:pt x="27853" y="40304"/>
                </a:lnTo>
                <a:lnTo>
                  <a:pt x="28094" y="42744"/>
                </a:lnTo>
                <a:lnTo>
                  <a:pt x="28254" y="45165"/>
                </a:lnTo>
                <a:lnTo>
                  <a:pt x="28361" y="48366"/>
                </a:lnTo>
                <a:lnTo>
                  <a:pt x="28480" y="56156"/>
                </a:lnTo>
                <a:lnTo>
                  <a:pt x="29305" y="59662"/>
                </a:lnTo>
                <a:lnTo>
                  <a:pt x="30649" y="62793"/>
                </a:lnTo>
                <a:lnTo>
                  <a:pt x="32339" y="65675"/>
                </a:lnTo>
                <a:lnTo>
                  <a:pt x="33466" y="69183"/>
                </a:lnTo>
                <a:lnTo>
                  <a:pt x="34217" y="73109"/>
                </a:lnTo>
                <a:lnTo>
                  <a:pt x="34717" y="77314"/>
                </a:lnTo>
                <a:lnTo>
                  <a:pt x="35051" y="80912"/>
                </a:lnTo>
                <a:lnTo>
                  <a:pt x="35274" y="84103"/>
                </a:lnTo>
                <a:lnTo>
                  <a:pt x="35422" y="87025"/>
                </a:lnTo>
                <a:lnTo>
                  <a:pt x="36315" y="89767"/>
                </a:lnTo>
                <a:lnTo>
                  <a:pt x="37703" y="92388"/>
                </a:lnTo>
                <a:lnTo>
                  <a:pt x="39423" y="94929"/>
                </a:lnTo>
                <a:lnTo>
                  <a:pt x="40569" y="98211"/>
                </a:lnTo>
                <a:lnTo>
                  <a:pt x="41334" y="101986"/>
                </a:lnTo>
                <a:lnTo>
                  <a:pt x="41843" y="106091"/>
                </a:lnTo>
                <a:lnTo>
                  <a:pt x="42977" y="109621"/>
                </a:lnTo>
                <a:lnTo>
                  <a:pt x="44526" y="112768"/>
                </a:lnTo>
                <a:lnTo>
                  <a:pt x="46353" y="115660"/>
                </a:lnTo>
                <a:lnTo>
                  <a:pt x="47571" y="118381"/>
                </a:lnTo>
                <a:lnTo>
                  <a:pt x="48382" y="120989"/>
                </a:lnTo>
                <a:lnTo>
                  <a:pt x="48924" y="123522"/>
                </a:lnTo>
                <a:lnTo>
                  <a:pt x="50872" y="126004"/>
                </a:lnTo>
                <a:lnTo>
                  <a:pt x="53758" y="128453"/>
                </a:lnTo>
                <a:lnTo>
                  <a:pt x="62213" y="134293"/>
                </a:lnTo>
                <a:lnTo>
                  <a:pt x="65485" y="137208"/>
                </a:lnTo>
                <a:lnTo>
                  <a:pt x="67469" y="139097"/>
                </a:lnTo>
                <a:lnTo>
                  <a:pt x="69586" y="140356"/>
                </a:lnTo>
                <a:lnTo>
                  <a:pt x="74054" y="141755"/>
                </a:lnTo>
                <a:lnTo>
                  <a:pt x="78686" y="142377"/>
                </a:lnTo>
                <a:lnTo>
                  <a:pt x="84334" y="142776"/>
                </a:lnTo>
                <a:lnTo>
                  <a:pt x="97904" y="142866"/>
                </a:lnTo>
                <a:lnTo>
                  <a:pt x="100194" y="142075"/>
                </a:lnTo>
                <a:lnTo>
                  <a:pt x="103309" y="140754"/>
                </a:lnTo>
                <a:lnTo>
                  <a:pt x="106972" y="139080"/>
                </a:lnTo>
                <a:lnTo>
                  <a:pt x="110209" y="137963"/>
                </a:lnTo>
                <a:lnTo>
                  <a:pt x="113160" y="137219"/>
                </a:lnTo>
                <a:lnTo>
                  <a:pt x="115921" y="136723"/>
                </a:lnTo>
                <a:lnTo>
                  <a:pt x="118555" y="134805"/>
                </a:lnTo>
                <a:lnTo>
                  <a:pt x="121106" y="131938"/>
                </a:lnTo>
                <a:lnTo>
                  <a:pt x="123600" y="128440"/>
                </a:lnTo>
                <a:lnTo>
                  <a:pt x="126056" y="125314"/>
                </a:lnTo>
                <a:lnTo>
                  <a:pt x="128487" y="122436"/>
                </a:lnTo>
                <a:lnTo>
                  <a:pt x="130902" y="119724"/>
                </a:lnTo>
                <a:lnTo>
                  <a:pt x="135701" y="114594"/>
                </a:lnTo>
                <a:lnTo>
                  <a:pt x="145250" y="104833"/>
                </a:lnTo>
                <a:lnTo>
                  <a:pt x="152398" y="97648"/>
                </a:lnTo>
                <a:lnTo>
                  <a:pt x="153986" y="94467"/>
                </a:lnTo>
                <a:lnTo>
                  <a:pt x="155045" y="90759"/>
                </a:lnTo>
                <a:lnTo>
                  <a:pt x="155751" y="86700"/>
                </a:lnTo>
                <a:lnTo>
                  <a:pt x="157015" y="83200"/>
                </a:lnTo>
                <a:lnTo>
                  <a:pt x="158652" y="80073"/>
                </a:lnTo>
                <a:lnTo>
                  <a:pt x="160536" y="77194"/>
                </a:lnTo>
                <a:lnTo>
                  <a:pt x="161793" y="74481"/>
                </a:lnTo>
                <a:lnTo>
                  <a:pt x="162631" y="71879"/>
                </a:lnTo>
                <a:lnTo>
                  <a:pt x="163189" y="69350"/>
                </a:lnTo>
                <a:lnTo>
                  <a:pt x="162768" y="66077"/>
                </a:lnTo>
                <a:lnTo>
                  <a:pt x="161693" y="62308"/>
                </a:lnTo>
                <a:lnTo>
                  <a:pt x="160183" y="58207"/>
                </a:lnTo>
                <a:lnTo>
                  <a:pt x="159176" y="54679"/>
                </a:lnTo>
                <a:lnTo>
                  <a:pt x="158505" y="51534"/>
                </a:lnTo>
                <a:lnTo>
                  <a:pt x="158057" y="48643"/>
                </a:lnTo>
                <a:lnTo>
                  <a:pt x="157759" y="45922"/>
                </a:lnTo>
                <a:lnTo>
                  <a:pt x="157560" y="43315"/>
                </a:lnTo>
                <a:lnTo>
                  <a:pt x="157428" y="40783"/>
                </a:lnTo>
                <a:lnTo>
                  <a:pt x="157280" y="35852"/>
                </a:lnTo>
                <a:lnTo>
                  <a:pt x="157241" y="33426"/>
                </a:lnTo>
                <a:lnTo>
                  <a:pt x="156421" y="31015"/>
                </a:lnTo>
                <a:lnTo>
                  <a:pt x="155080" y="28614"/>
                </a:lnTo>
                <a:lnTo>
                  <a:pt x="153393" y="26220"/>
                </a:lnTo>
                <a:lnTo>
                  <a:pt x="151475" y="23830"/>
                </a:lnTo>
                <a:lnTo>
                  <a:pt x="149402" y="21443"/>
                </a:lnTo>
                <a:lnTo>
                  <a:pt x="147226" y="19057"/>
                </a:lnTo>
                <a:lnTo>
                  <a:pt x="142692" y="14291"/>
                </a:lnTo>
                <a:lnTo>
                  <a:pt x="140372" y="11908"/>
                </a:lnTo>
                <a:lnTo>
                  <a:pt x="138031" y="10320"/>
                </a:lnTo>
                <a:lnTo>
                  <a:pt x="133314" y="8555"/>
                </a:lnTo>
                <a:lnTo>
                  <a:pt x="130151" y="7291"/>
                </a:lnTo>
                <a:lnTo>
                  <a:pt x="126455" y="5654"/>
                </a:lnTo>
                <a:lnTo>
                  <a:pt x="122403" y="3769"/>
                </a:lnTo>
                <a:lnTo>
                  <a:pt x="117321" y="2513"/>
                </a:lnTo>
                <a:lnTo>
                  <a:pt x="111551" y="1675"/>
                </a:lnTo>
                <a:lnTo>
                  <a:pt x="105324" y="1116"/>
                </a:lnTo>
                <a:lnTo>
                  <a:pt x="99585" y="744"/>
                </a:lnTo>
                <a:lnTo>
                  <a:pt x="88974" y="330"/>
                </a:lnTo>
                <a:lnTo>
                  <a:pt x="47306" y="29"/>
                </a:lnTo>
                <a:lnTo>
                  <a:pt x="12378" y="0"/>
                </a:lnTo>
                <a:lnTo>
                  <a:pt x="9839" y="794"/>
                </a:lnTo>
                <a:lnTo>
                  <a:pt x="4902" y="3792"/>
                </a:lnTo>
                <a:lnTo>
                  <a:pt x="127" y="7056"/>
                </a:lnTo>
                <a:lnTo>
                  <a:pt x="56" y="9221"/>
                </a:lnTo>
                <a:lnTo>
                  <a:pt x="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6457950" y="692943"/>
            <a:ext cx="346592" cy="792954"/>
          </a:xfrm>
          <a:custGeom>
            <a:avLst/>
            <a:gdLst/>
            <a:ahLst/>
            <a:cxnLst/>
            <a:rect l="0" t="0" r="0" b="0"/>
            <a:pathLst>
              <a:path w="346592" h="792954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3"/>
                </a:lnTo>
                <a:lnTo>
                  <a:pt x="8069" y="4910"/>
                </a:lnTo>
                <a:lnTo>
                  <a:pt x="17560" y="7276"/>
                </a:lnTo>
                <a:lnTo>
                  <a:pt x="38910" y="19271"/>
                </a:lnTo>
                <a:lnTo>
                  <a:pt x="62018" y="30986"/>
                </a:lnTo>
                <a:lnTo>
                  <a:pt x="67540" y="34151"/>
                </a:lnTo>
                <a:lnTo>
                  <a:pt x="73601" y="37849"/>
                </a:lnTo>
                <a:lnTo>
                  <a:pt x="80023" y="41901"/>
                </a:lnTo>
                <a:lnTo>
                  <a:pt x="85893" y="46190"/>
                </a:lnTo>
                <a:lnTo>
                  <a:pt x="96647" y="55190"/>
                </a:lnTo>
                <a:lnTo>
                  <a:pt x="103325" y="59812"/>
                </a:lnTo>
                <a:lnTo>
                  <a:pt x="110952" y="64481"/>
                </a:lnTo>
                <a:lnTo>
                  <a:pt x="119212" y="69181"/>
                </a:lnTo>
                <a:lnTo>
                  <a:pt x="127099" y="73902"/>
                </a:lnTo>
                <a:lnTo>
                  <a:pt x="142213" y="83381"/>
                </a:lnTo>
                <a:lnTo>
                  <a:pt x="164110" y="97642"/>
                </a:lnTo>
                <a:lnTo>
                  <a:pt x="171319" y="103195"/>
                </a:lnTo>
                <a:lnTo>
                  <a:pt x="178506" y="109278"/>
                </a:lnTo>
                <a:lnTo>
                  <a:pt x="185679" y="115715"/>
                </a:lnTo>
                <a:lnTo>
                  <a:pt x="192842" y="121593"/>
                </a:lnTo>
                <a:lnTo>
                  <a:pt x="199999" y="127100"/>
                </a:lnTo>
                <a:lnTo>
                  <a:pt x="232387" y="151136"/>
                </a:lnTo>
                <a:lnTo>
                  <a:pt x="239856" y="157908"/>
                </a:lnTo>
                <a:lnTo>
                  <a:pt x="246422" y="164803"/>
                </a:lnTo>
                <a:lnTo>
                  <a:pt x="252388" y="171781"/>
                </a:lnTo>
                <a:lnTo>
                  <a:pt x="258746" y="178815"/>
                </a:lnTo>
                <a:lnTo>
                  <a:pt x="272160" y="192980"/>
                </a:lnTo>
                <a:lnTo>
                  <a:pt x="278277" y="200091"/>
                </a:lnTo>
                <a:lnTo>
                  <a:pt x="283943" y="207213"/>
                </a:lnTo>
                <a:lnTo>
                  <a:pt x="294471" y="222270"/>
                </a:lnTo>
                <a:lnTo>
                  <a:pt x="309324" y="247803"/>
                </a:lnTo>
                <a:lnTo>
                  <a:pt x="318982" y="263329"/>
                </a:lnTo>
                <a:lnTo>
                  <a:pt x="326449" y="280283"/>
                </a:lnTo>
                <a:lnTo>
                  <a:pt x="331620" y="298402"/>
                </a:lnTo>
                <a:lnTo>
                  <a:pt x="335324" y="326452"/>
                </a:lnTo>
                <a:lnTo>
                  <a:pt x="339004" y="345380"/>
                </a:lnTo>
                <a:lnTo>
                  <a:pt x="341745" y="370093"/>
                </a:lnTo>
                <a:lnTo>
                  <a:pt x="342386" y="387265"/>
                </a:lnTo>
                <a:lnTo>
                  <a:pt x="343465" y="405481"/>
                </a:lnTo>
                <a:lnTo>
                  <a:pt x="346591" y="424160"/>
                </a:lnTo>
                <a:lnTo>
                  <a:pt x="346392" y="443045"/>
                </a:lnTo>
                <a:lnTo>
                  <a:pt x="344451" y="462021"/>
                </a:lnTo>
                <a:lnTo>
                  <a:pt x="343589" y="481039"/>
                </a:lnTo>
                <a:lnTo>
                  <a:pt x="338973" y="500074"/>
                </a:lnTo>
                <a:lnTo>
                  <a:pt x="332423" y="519118"/>
                </a:lnTo>
                <a:lnTo>
                  <a:pt x="326866" y="538165"/>
                </a:lnTo>
                <a:lnTo>
                  <a:pt x="319634" y="557214"/>
                </a:lnTo>
                <a:lnTo>
                  <a:pt x="311128" y="576263"/>
                </a:lnTo>
                <a:lnTo>
                  <a:pt x="302056" y="595313"/>
                </a:lnTo>
                <a:lnTo>
                  <a:pt x="296620" y="604044"/>
                </a:lnTo>
                <a:lnTo>
                  <a:pt x="290616" y="612246"/>
                </a:lnTo>
                <a:lnTo>
                  <a:pt x="284231" y="620095"/>
                </a:lnTo>
                <a:lnTo>
                  <a:pt x="270788" y="637284"/>
                </a:lnTo>
                <a:lnTo>
                  <a:pt x="263869" y="646312"/>
                </a:lnTo>
                <a:lnTo>
                  <a:pt x="256875" y="654712"/>
                </a:lnTo>
                <a:lnTo>
                  <a:pt x="249831" y="662694"/>
                </a:lnTo>
                <a:lnTo>
                  <a:pt x="235654" y="677912"/>
                </a:lnTo>
                <a:lnTo>
                  <a:pt x="221416" y="692613"/>
                </a:lnTo>
                <a:lnTo>
                  <a:pt x="214286" y="699073"/>
                </a:lnTo>
                <a:lnTo>
                  <a:pt x="207151" y="704968"/>
                </a:lnTo>
                <a:lnTo>
                  <a:pt x="200013" y="710485"/>
                </a:lnTo>
                <a:lnTo>
                  <a:pt x="193667" y="715750"/>
                </a:lnTo>
                <a:lnTo>
                  <a:pt x="187848" y="720848"/>
                </a:lnTo>
                <a:lnTo>
                  <a:pt x="177151" y="730746"/>
                </a:lnTo>
                <a:lnTo>
                  <a:pt x="167104" y="740436"/>
                </a:lnTo>
                <a:lnTo>
                  <a:pt x="156316" y="754817"/>
                </a:lnTo>
                <a:lnTo>
                  <a:pt x="148583" y="762247"/>
                </a:lnTo>
                <a:lnTo>
                  <a:pt x="140650" y="768196"/>
                </a:lnTo>
                <a:lnTo>
                  <a:pt x="130926" y="776007"/>
                </a:lnTo>
                <a:lnTo>
                  <a:pt x="122748" y="780925"/>
                </a:lnTo>
                <a:lnTo>
                  <a:pt x="119932" y="783348"/>
                </a:lnTo>
                <a:lnTo>
                  <a:pt x="118054" y="785757"/>
                </a:lnTo>
                <a:lnTo>
                  <a:pt x="116802" y="788157"/>
                </a:lnTo>
                <a:lnTo>
                  <a:pt x="115175" y="789757"/>
                </a:lnTo>
                <a:lnTo>
                  <a:pt x="113296" y="790823"/>
                </a:lnTo>
                <a:lnTo>
                  <a:pt x="107515" y="792832"/>
                </a:lnTo>
                <a:lnTo>
                  <a:pt x="101037" y="792945"/>
                </a:lnTo>
                <a:lnTo>
                  <a:pt x="104108" y="792953"/>
                </a:lnTo>
                <a:lnTo>
                  <a:pt x="105124" y="792161"/>
                </a:lnTo>
                <a:lnTo>
                  <a:pt x="105801" y="790838"/>
                </a:lnTo>
                <a:lnTo>
                  <a:pt x="106888" y="786805"/>
                </a:lnTo>
                <a:lnTo>
                  <a:pt x="106184" y="786475"/>
                </a:lnTo>
                <a:lnTo>
                  <a:pt x="100012" y="7858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486152" y="1500973"/>
            <a:ext cx="2585581" cy="484863"/>
            <a:chOff x="3486152" y="1500973"/>
            <a:chExt cx="2585581" cy="484863"/>
          </a:xfrm>
        </p:grpSpPr>
        <p:sp>
          <p:nvSpPr>
            <p:cNvPr id="8" name="SMARTPenAnnotation127"/>
            <p:cNvSpPr/>
            <p:nvPr/>
          </p:nvSpPr>
          <p:spPr>
            <a:xfrm>
              <a:off x="3486152" y="1500973"/>
              <a:ext cx="214311" cy="149223"/>
            </a:xfrm>
            <a:custGeom>
              <a:avLst/>
              <a:gdLst/>
              <a:ahLst/>
              <a:cxnLst/>
              <a:rect l="0" t="0" r="0" b="0"/>
              <a:pathLst>
                <a:path w="214311" h="149223">
                  <a:moveTo>
                    <a:pt x="21429" y="6358"/>
                  </a:moveTo>
                  <a:lnTo>
                    <a:pt x="21429" y="2242"/>
                  </a:lnTo>
                  <a:lnTo>
                    <a:pt x="21429" y="3999"/>
                  </a:lnTo>
                  <a:lnTo>
                    <a:pt x="21429" y="0"/>
                  </a:lnTo>
                  <a:lnTo>
                    <a:pt x="21429" y="16976"/>
                  </a:lnTo>
                  <a:lnTo>
                    <a:pt x="20635" y="18993"/>
                  </a:lnTo>
                  <a:lnTo>
                    <a:pt x="17636" y="23350"/>
                  </a:lnTo>
                  <a:lnTo>
                    <a:pt x="15775" y="27933"/>
                  </a:lnTo>
                  <a:lnTo>
                    <a:pt x="15278" y="30266"/>
                  </a:lnTo>
                  <a:lnTo>
                    <a:pt x="14947" y="32615"/>
                  </a:lnTo>
                  <a:lnTo>
                    <a:pt x="14726" y="34975"/>
                  </a:lnTo>
                  <a:lnTo>
                    <a:pt x="14579" y="37342"/>
                  </a:lnTo>
                  <a:lnTo>
                    <a:pt x="13687" y="40508"/>
                  </a:lnTo>
                  <a:lnTo>
                    <a:pt x="12299" y="44206"/>
                  </a:lnTo>
                  <a:lnTo>
                    <a:pt x="10580" y="48259"/>
                  </a:lnTo>
                  <a:lnTo>
                    <a:pt x="9434" y="51754"/>
                  </a:lnTo>
                  <a:lnTo>
                    <a:pt x="8669" y="54878"/>
                  </a:lnTo>
                  <a:lnTo>
                    <a:pt x="8160" y="57755"/>
                  </a:lnTo>
                  <a:lnTo>
                    <a:pt x="7821" y="61260"/>
                  </a:lnTo>
                  <a:lnTo>
                    <a:pt x="7594" y="65184"/>
                  </a:lnTo>
                  <a:lnTo>
                    <a:pt x="7443" y="69388"/>
                  </a:lnTo>
                  <a:lnTo>
                    <a:pt x="6549" y="73778"/>
                  </a:lnTo>
                  <a:lnTo>
                    <a:pt x="5159" y="78292"/>
                  </a:lnTo>
                  <a:lnTo>
                    <a:pt x="3438" y="82889"/>
                  </a:lnTo>
                  <a:lnTo>
                    <a:pt x="2292" y="86747"/>
                  </a:lnTo>
                  <a:lnTo>
                    <a:pt x="1527" y="90113"/>
                  </a:lnTo>
                  <a:lnTo>
                    <a:pt x="1017" y="93151"/>
                  </a:lnTo>
                  <a:lnTo>
                    <a:pt x="677" y="95970"/>
                  </a:lnTo>
                  <a:lnTo>
                    <a:pt x="451" y="98643"/>
                  </a:lnTo>
                  <a:lnTo>
                    <a:pt x="300" y="101219"/>
                  </a:lnTo>
                  <a:lnTo>
                    <a:pt x="132" y="108314"/>
                  </a:lnTo>
                  <a:lnTo>
                    <a:pt x="0" y="137236"/>
                  </a:lnTo>
                  <a:lnTo>
                    <a:pt x="793" y="139648"/>
                  </a:lnTo>
                  <a:lnTo>
                    <a:pt x="2115" y="142049"/>
                  </a:lnTo>
                  <a:lnTo>
                    <a:pt x="3791" y="144444"/>
                  </a:lnTo>
                  <a:lnTo>
                    <a:pt x="5701" y="146040"/>
                  </a:lnTo>
                  <a:lnTo>
                    <a:pt x="7769" y="147104"/>
                  </a:lnTo>
                  <a:lnTo>
                    <a:pt x="12998" y="148812"/>
                  </a:lnTo>
                  <a:lnTo>
                    <a:pt x="17946" y="149046"/>
                  </a:lnTo>
                  <a:lnTo>
                    <a:pt x="33670" y="149208"/>
                  </a:lnTo>
                  <a:lnTo>
                    <a:pt x="41686" y="149222"/>
                  </a:lnTo>
                  <a:lnTo>
                    <a:pt x="46840" y="148432"/>
                  </a:lnTo>
                  <a:lnTo>
                    <a:pt x="52657" y="147111"/>
                  </a:lnTo>
                  <a:lnTo>
                    <a:pt x="58916" y="145437"/>
                  </a:lnTo>
                  <a:lnTo>
                    <a:pt x="64676" y="144321"/>
                  </a:lnTo>
                  <a:lnTo>
                    <a:pt x="70104" y="143577"/>
                  </a:lnTo>
                  <a:lnTo>
                    <a:pt x="75311" y="143081"/>
                  </a:lnTo>
                  <a:lnTo>
                    <a:pt x="81162" y="141957"/>
                  </a:lnTo>
                  <a:lnTo>
                    <a:pt x="87445" y="140413"/>
                  </a:lnTo>
                  <a:lnTo>
                    <a:pt x="94015" y="138591"/>
                  </a:lnTo>
                  <a:lnTo>
                    <a:pt x="99982" y="137376"/>
                  </a:lnTo>
                  <a:lnTo>
                    <a:pt x="105548" y="136565"/>
                  </a:lnTo>
                  <a:lnTo>
                    <a:pt x="110845" y="136025"/>
                  </a:lnTo>
                  <a:lnTo>
                    <a:pt x="116759" y="135665"/>
                  </a:lnTo>
                  <a:lnTo>
                    <a:pt x="129679" y="135265"/>
                  </a:lnTo>
                  <a:lnTo>
                    <a:pt x="135664" y="134365"/>
                  </a:lnTo>
                  <a:lnTo>
                    <a:pt x="141242" y="132971"/>
                  </a:lnTo>
                  <a:lnTo>
                    <a:pt x="146548" y="131248"/>
                  </a:lnTo>
                  <a:lnTo>
                    <a:pt x="151673" y="130099"/>
                  </a:lnTo>
                  <a:lnTo>
                    <a:pt x="156677" y="129333"/>
                  </a:lnTo>
                  <a:lnTo>
                    <a:pt x="161601" y="128823"/>
                  </a:lnTo>
                  <a:lnTo>
                    <a:pt x="166470" y="128482"/>
                  </a:lnTo>
                  <a:lnTo>
                    <a:pt x="171304" y="128255"/>
                  </a:lnTo>
                  <a:lnTo>
                    <a:pt x="183576" y="127936"/>
                  </a:lnTo>
                  <a:lnTo>
                    <a:pt x="205718" y="127804"/>
                  </a:lnTo>
                  <a:lnTo>
                    <a:pt x="208639" y="125686"/>
                  </a:lnTo>
                  <a:lnTo>
                    <a:pt x="214310" y="1206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28"/>
            <p:cNvSpPr/>
            <p:nvPr/>
          </p:nvSpPr>
          <p:spPr>
            <a:xfrm>
              <a:off x="3657600" y="1514475"/>
              <a:ext cx="21432" cy="271463"/>
            </a:xfrm>
            <a:custGeom>
              <a:avLst/>
              <a:gdLst/>
              <a:ahLst/>
              <a:cxnLst/>
              <a:rect l="0" t="0" r="0" b="0"/>
              <a:pathLst>
                <a:path w="21432" h="271463">
                  <a:moveTo>
                    <a:pt x="7143" y="0"/>
                  </a:moveTo>
                  <a:lnTo>
                    <a:pt x="3351" y="0"/>
                  </a:lnTo>
                  <a:lnTo>
                    <a:pt x="2233" y="793"/>
                  </a:lnTo>
                  <a:lnTo>
                    <a:pt x="1489" y="2116"/>
                  </a:lnTo>
                  <a:lnTo>
                    <a:pt x="294" y="6150"/>
                  </a:lnTo>
                  <a:lnTo>
                    <a:pt x="87" y="14434"/>
                  </a:lnTo>
                  <a:lnTo>
                    <a:pt x="851" y="18354"/>
                  </a:lnTo>
                  <a:lnTo>
                    <a:pt x="2155" y="22554"/>
                  </a:lnTo>
                  <a:lnTo>
                    <a:pt x="3818" y="26942"/>
                  </a:lnTo>
                  <a:lnTo>
                    <a:pt x="4926" y="30661"/>
                  </a:lnTo>
                  <a:lnTo>
                    <a:pt x="5665" y="33934"/>
                  </a:lnTo>
                  <a:lnTo>
                    <a:pt x="6158" y="36910"/>
                  </a:lnTo>
                  <a:lnTo>
                    <a:pt x="5693" y="41276"/>
                  </a:lnTo>
                  <a:lnTo>
                    <a:pt x="4589" y="46567"/>
                  </a:lnTo>
                  <a:lnTo>
                    <a:pt x="3059" y="52476"/>
                  </a:lnTo>
                  <a:lnTo>
                    <a:pt x="2039" y="58002"/>
                  </a:lnTo>
                  <a:lnTo>
                    <a:pt x="1359" y="63274"/>
                  </a:lnTo>
                  <a:lnTo>
                    <a:pt x="906" y="68376"/>
                  </a:lnTo>
                  <a:lnTo>
                    <a:pt x="604" y="73365"/>
                  </a:lnTo>
                  <a:lnTo>
                    <a:pt x="268" y="83142"/>
                  </a:lnTo>
                  <a:lnTo>
                    <a:pt x="35" y="114900"/>
                  </a:lnTo>
                  <a:lnTo>
                    <a:pt x="0" y="185747"/>
                  </a:lnTo>
                  <a:lnTo>
                    <a:pt x="794" y="192094"/>
                  </a:lnTo>
                  <a:lnTo>
                    <a:pt x="2116" y="197913"/>
                  </a:lnTo>
                  <a:lnTo>
                    <a:pt x="3792" y="203379"/>
                  </a:lnTo>
                  <a:lnTo>
                    <a:pt x="4909" y="208611"/>
                  </a:lnTo>
                  <a:lnTo>
                    <a:pt x="5654" y="213686"/>
                  </a:lnTo>
                  <a:lnTo>
                    <a:pt x="6150" y="218657"/>
                  </a:lnTo>
                  <a:lnTo>
                    <a:pt x="7275" y="223559"/>
                  </a:lnTo>
                  <a:lnTo>
                    <a:pt x="8818" y="228414"/>
                  </a:lnTo>
                  <a:lnTo>
                    <a:pt x="10641" y="233238"/>
                  </a:lnTo>
                  <a:lnTo>
                    <a:pt x="11857" y="237248"/>
                  </a:lnTo>
                  <a:lnTo>
                    <a:pt x="12667" y="240715"/>
                  </a:lnTo>
                  <a:lnTo>
                    <a:pt x="13207" y="243820"/>
                  </a:lnTo>
                  <a:lnTo>
                    <a:pt x="14361" y="246684"/>
                  </a:lnTo>
                  <a:lnTo>
                    <a:pt x="15924" y="249387"/>
                  </a:lnTo>
                  <a:lnTo>
                    <a:pt x="17760" y="251983"/>
                  </a:lnTo>
                  <a:lnTo>
                    <a:pt x="18983" y="254507"/>
                  </a:lnTo>
                  <a:lnTo>
                    <a:pt x="19799" y="256984"/>
                  </a:lnTo>
                  <a:lnTo>
                    <a:pt x="20343" y="259429"/>
                  </a:lnTo>
                  <a:lnTo>
                    <a:pt x="20947" y="264262"/>
                  </a:lnTo>
                  <a:lnTo>
                    <a:pt x="21431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29"/>
            <p:cNvSpPr/>
            <p:nvPr/>
          </p:nvSpPr>
          <p:spPr>
            <a:xfrm>
              <a:off x="3814762" y="1621631"/>
              <a:ext cx="250032" cy="200026"/>
            </a:xfrm>
            <a:custGeom>
              <a:avLst/>
              <a:gdLst/>
              <a:ahLst/>
              <a:cxnLst/>
              <a:rect l="0" t="0" r="0" b="0"/>
              <a:pathLst>
                <a:path w="250032" h="200026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482" y="5703"/>
                  </a:lnTo>
                  <a:lnTo>
                    <a:pt x="6850" y="9943"/>
                  </a:lnTo>
                  <a:lnTo>
                    <a:pt x="7741" y="12185"/>
                  </a:lnTo>
                  <a:lnTo>
                    <a:pt x="10849" y="16792"/>
                  </a:lnTo>
                  <a:lnTo>
                    <a:pt x="16993" y="21486"/>
                  </a:lnTo>
                  <a:lnTo>
                    <a:pt x="20853" y="23849"/>
                  </a:lnTo>
                  <a:lnTo>
                    <a:pt x="24221" y="27012"/>
                  </a:lnTo>
                  <a:lnTo>
                    <a:pt x="27260" y="30708"/>
                  </a:lnTo>
                  <a:lnTo>
                    <a:pt x="30080" y="34759"/>
                  </a:lnTo>
                  <a:lnTo>
                    <a:pt x="32753" y="38254"/>
                  </a:lnTo>
                  <a:lnTo>
                    <a:pt x="37840" y="44254"/>
                  </a:lnTo>
                  <a:lnTo>
                    <a:pt x="44864" y="49566"/>
                  </a:lnTo>
                  <a:lnTo>
                    <a:pt x="48959" y="52094"/>
                  </a:lnTo>
                  <a:lnTo>
                    <a:pt x="53277" y="55367"/>
                  </a:lnTo>
                  <a:lnTo>
                    <a:pt x="57743" y="59136"/>
                  </a:lnTo>
                  <a:lnTo>
                    <a:pt x="62308" y="63236"/>
                  </a:lnTo>
                  <a:lnTo>
                    <a:pt x="66939" y="66764"/>
                  </a:lnTo>
                  <a:lnTo>
                    <a:pt x="71613" y="69909"/>
                  </a:lnTo>
                  <a:lnTo>
                    <a:pt x="76317" y="72800"/>
                  </a:lnTo>
                  <a:lnTo>
                    <a:pt x="94314" y="84453"/>
                  </a:lnTo>
                  <a:lnTo>
                    <a:pt x="100183" y="88845"/>
                  </a:lnTo>
                  <a:lnTo>
                    <a:pt x="105682" y="93361"/>
                  </a:lnTo>
                  <a:lnTo>
                    <a:pt x="110936" y="97960"/>
                  </a:lnTo>
                  <a:lnTo>
                    <a:pt x="116026" y="101819"/>
                  </a:lnTo>
                  <a:lnTo>
                    <a:pt x="121007" y="105185"/>
                  </a:lnTo>
                  <a:lnTo>
                    <a:pt x="125915" y="108224"/>
                  </a:lnTo>
                  <a:lnTo>
                    <a:pt x="130775" y="111837"/>
                  </a:lnTo>
                  <a:lnTo>
                    <a:pt x="135602" y="115833"/>
                  </a:lnTo>
                  <a:lnTo>
                    <a:pt x="140408" y="120084"/>
                  </a:lnTo>
                  <a:lnTo>
                    <a:pt x="149980" y="129041"/>
                  </a:lnTo>
                  <a:lnTo>
                    <a:pt x="154756" y="133653"/>
                  </a:lnTo>
                  <a:lnTo>
                    <a:pt x="160320" y="138314"/>
                  </a:lnTo>
                  <a:lnTo>
                    <a:pt x="166412" y="143009"/>
                  </a:lnTo>
                  <a:lnTo>
                    <a:pt x="172853" y="147727"/>
                  </a:lnTo>
                  <a:lnTo>
                    <a:pt x="177942" y="151666"/>
                  </a:lnTo>
                  <a:lnTo>
                    <a:pt x="182128" y="155085"/>
                  </a:lnTo>
                  <a:lnTo>
                    <a:pt x="189690" y="161002"/>
                  </a:lnTo>
                  <a:lnTo>
                    <a:pt x="193928" y="163691"/>
                  </a:lnTo>
                  <a:lnTo>
                    <a:pt x="198342" y="166277"/>
                  </a:lnTo>
                  <a:lnTo>
                    <a:pt x="202872" y="168795"/>
                  </a:lnTo>
                  <a:lnTo>
                    <a:pt x="212138" y="173709"/>
                  </a:lnTo>
                  <a:lnTo>
                    <a:pt x="219432" y="178540"/>
                  </a:lnTo>
                  <a:lnTo>
                    <a:pt x="225319" y="183332"/>
                  </a:lnTo>
                  <a:lnTo>
                    <a:pt x="230581" y="188108"/>
                  </a:lnTo>
                  <a:lnTo>
                    <a:pt x="233096" y="189699"/>
                  </a:lnTo>
                  <a:lnTo>
                    <a:pt x="240427" y="192732"/>
                  </a:lnTo>
                  <a:lnTo>
                    <a:pt x="247899" y="198349"/>
                  </a:lnTo>
                  <a:lnTo>
                    <a:pt x="250031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30"/>
            <p:cNvSpPr/>
            <p:nvPr/>
          </p:nvSpPr>
          <p:spPr>
            <a:xfrm>
              <a:off x="3829050" y="1607343"/>
              <a:ext cx="185738" cy="200026"/>
            </a:xfrm>
            <a:custGeom>
              <a:avLst/>
              <a:gdLst/>
              <a:ahLst/>
              <a:cxnLst/>
              <a:rect l="0" t="0" r="0" b="0"/>
              <a:pathLst>
                <a:path w="185738" h="200026">
                  <a:moveTo>
                    <a:pt x="185737" y="0"/>
                  </a:moveTo>
                  <a:lnTo>
                    <a:pt x="178619" y="0"/>
                  </a:lnTo>
                  <a:lnTo>
                    <a:pt x="161801" y="16793"/>
                  </a:lnTo>
                  <a:lnTo>
                    <a:pt x="159461" y="19927"/>
                  </a:lnTo>
                  <a:lnTo>
                    <a:pt x="157107" y="23603"/>
                  </a:lnTo>
                  <a:lnTo>
                    <a:pt x="154744" y="27642"/>
                  </a:lnTo>
                  <a:lnTo>
                    <a:pt x="151581" y="31922"/>
                  </a:lnTo>
                  <a:lnTo>
                    <a:pt x="147885" y="36363"/>
                  </a:lnTo>
                  <a:lnTo>
                    <a:pt x="143834" y="40911"/>
                  </a:lnTo>
                  <a:lnTo>
                    <a:pt x="135099" y="50197"/>
                  </a:lnTo>
                  <a:lnTo>
                    <a:pt x="130547" y="54896"/>
                  </a:lnTo>
                  <a:lnTo>
                    <a:pt x="125925" y="60410"/>
                  </a:lnTo>
                  <a:lnTo>
                    <a:pt x="121256" y="66467"/>
                  </a:lnTo>
                  <a:lnTo>
                    <a:pt x="116556" y="72886"/>
                  </a:lnTo>
                  <a:lnTo>
                    <a:pt x="107100" y="86369"/>
                  </a:lnTo>
                  <a:lnTo>
                    <a:pt x="102356" y="93298"/>
                  </a:lnTo>
                  <a:lnTo>
                    <a:pt x="97606" y="99505"/>
                  </a:lnTo>
                  <a:lnTo>
                    <a:pt x="92852" y="105231"/>
                  </a:lnTo>
                  <a:lnTo>
                    <a:pt x="88095" y="110635"/>
                  </a:lnTo>
                  <a:lnTo>
                    <a:pt x="82543" y="115826"/>
                  </a:lnTo>
                  <a:lnTo>
                    <a:pt x="76460" y="120873"/>
                  </a:lnTo>
                  <a:lnTo>
                    <a:pt x="70022" y="125826"/>
                  </a:lnTo>
                  <a:lnTo>
                    <a:pt x="64144" y="130715"/>
                  </a:lnTo>
                  <a:lnTo>
                    <a:pt x="58638" y="135563"/>
                  </a:lnTo>
                  <a:lnTo>
                    <a:pt x="53379" y="140381"/>
                  </a:lnTo>
                  <a:lnTo>
                    <a:pt x="49079" y="145181"/>
                  </a:lnTo>
                  <a:lnTo>
                    <a:pt x="45420" y="149969"/>
                  </a:lnTo>
                  <a:lnTo>
                    <a:pt x="42186" y="154748"/>
                  </a:lnTo>
                  <a:lnTo>
                    <a:pt x="38443" y="158728"/>
                  </a:lnTo>
                  <a:lnTo>
                    <a:pt x="34359" y="162175"/>
                  </a:lnTo>
                  <a:lnTo>
                    <a:pt x="30050" y="165267"/>
                  </a:lnTo>
                  <a:lnTo>
                    <a:pt x="26383" y="168122"/>
                  </a:lnTo>
                  <a:lnTo>
                    <a:pt x="23145" y="170819"/>
                  </a:lnTo>
                  <a:lnTo>
                    <a:pt x="17430" y="175932"/>
                  </a:lnTo>
                  <a:lnTo>
                    <a:pt x="12244" y="180850"/>
                  </a:lnTo>
                  <a:lnTo>
                    <a:pt x="4862" y="188082"/>
                  </a:lnTo>
                  <a:lnTo>
                    <a:pt x="3242" y="190476"/>
                  </a:lnTo>
                  <a:lnTo>
                    <a:pt x="1440" y="195252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31"/>
            <p:cNvSpPr/>
            <p:nvPr/>
          </p:nvSpPr>
          <p:spPr>
            <a:xfrm>
              <a:off x="4250825" y="1650206"/>
              <a:ext cx="249738" cy="14288"/>
            </a:xfrm>
            <a:custGeom>
              <a:avLst/>
              <a:gdLst/>
              <a:ahLst/>
              <a:cxnLst/>
              <a:rect l="0" t="0" r="0" b="0"/>
              <a:pathLst>
                <a:path w="249738" h="14288">
                  <a:moveTo>
                    <a:pt x="6850" y="14287"/>
                  </a:moveTo>
                  <a:lnTo>
                    <a:pt x="0" y="14287"/>
                  </a:lnTo>
                  <a:lnTo>
                    <a:pt x="54607" y="14287"/>
                  </a:lnTo>
                  <a:lnTo>
                    <a:pt x="59325" y="13494"/>
                  </a:lnTo>
                  <a:lnTo>
                    <a:pt x="64058" y="12171"/>
                  </a:lnTo>
                  <a:lnTo>
                    <a:pt x="68802" y="10495"/>
                  </a:lnTo>
                  <a:lnTo>
                    <a:pt x="74345" y="9378"/>
                  </a:lnTo>
                  <a:lnTo>
                    <a:pt x="80421" y="8633"/>
                  </a:lnTo>
                  <a:lnTo>
                    <a:pt x="86854" y="8136"/>
                  </a:lnTo>
                  <a:lnTo>
                    <a:pt x="92729" y="7805"/>
                  </a:lnTo>
                  <a:lnTo>
                    <a:pt x="103491" y="7438"/>
                  </a:lnTo>
                  <a:lnTo>
                    <a:pt x="133817" y="7182"/>
                  </a:lnTo>
                  <a:lnTo>
                    <a:pt x="249310" y="7144"/>
                  </a:lnTo>
                  <a:lnTo>
                    <a:pt x="249452" y="6350"/>
                  </a:lnTo>
                  <a:lnTo>
                    <a:pt x="249547" y="5027"/>
                  </a:lnTo>
                  <a:lnTo>
                    <a:pt x="249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32"/>
            <p:cNvSpPr/>
            <p:nvPr/>
          </p:nvSpPr>
          <p:spPr>
            <a:xfrm>
              <a:off x="4336256" y="1585912"/>
              <a:ext cx="71438" cy="192879"/>
            </a:xfrm>
            <a:custGeom>
              <a:avLst/>
              <a:gdLst/>
              <a:ahLst/>
              <a:cxnLst/>
              <a:rect l="0" t="0" r="0" b="0"/>
              <a:pathLst>
                <a:path w="71438" h="192879">
                  <a:moveTo>
                    <a:pt x="0" y="0"/>
                  </a:moveTo>
                  <a:lnTo>
                    <a:pt x="0" y="23849"/>
                  </a:lnTo>
                  <a:lnTo>
                    <a:pt x="794" y="27012"/>
                  </a:lnTo>
                  <a:lnTo>
                    <a:pt x="2117" y="30708"/>
                  </a:lnTo>
                  <a:lnTo>
                    <a:pt x="3792" y="34760"/>
                  </a:lnTo>
                  <a:lnTo>
                    <a:pt x="4910" y="38254"/>
                  </a:lnTo>
                  <a:lnTo>
                    <a:pt x="6151" y="44254"/>
                  </a:lnTo>
                  <a:lnTo>
                    <a:pt x="6482" y="47759"/>
                  </a:lnTo>
                  <a:lnTo>
                    <a:pt x="6702" y="51683"/>
                  </a:lnTo>
                  <a:lnTo>
                    <a:pt x="6849" y="55887"/>
                  </a:lnTo>
                  <a:lnTo>
                    <a:pt x="7741" y="59483"/>
                  </a:lnTo>
                  <a:lnTo>
                    <a:pt x="9129" y="62674"/>
                  </a:lnTo>
                  <a:lnTo>
                    <a:pt x="10849" y="65595"/>
                  </a:lnTo>
                  <a:lnTo>
                    <a:pt x="12789" y="69130"/>
                  </a:lnTo>
                  <a:lnTo>
                    <a:pt x="17061" y="77291"/>
                  </a:lnTo>
                  <a:lnTo>
                    <a:pt x="18518" y="80896"/>
                  </a:lnTo>
                  <a:lnTo>
                    <a:pt x="19488" y="84093"/>
                  </a:lnTo>
                  <a:lnTo>
                    <a:pt x="20137" y="87019"/>
                  </a:lnTo>
                  <a:lnTo>
                    <a:pt x="21362" y="90556"/>
                  </a:lnTo>
                  <a:lnTo>
                    <a:pt x="22972" y="94502"/>
                  </a:lnTo>
                  <a:lnTo>
                    <a:pt x="24840" y="98720"/>
                  </a:lnTo>
                  <a:lnTo>
                    <a:pt x="29032" y="107640"/>
                  </a:lnTo>
                  <a:lnTo>
                    <a:pt x="38190" y="126302"/>
                  </a:lnTo>
                  <a:lnTo>
                    <a:pt x="39747" y="130239"/>
                  </a:lnTo>
                  <a:lnTo>
                    <a:pt x="40786" y="133657"/>
                  </a:lnTo>
                  <a:lnTo>
                    <a:pt x="41478" y="136730"/>
                  </a:lnTo>
                  <a:lnTo>
                    <a:pt x="42733" y="140366"/>
                  </a:lnTo>
                  <a:lnTo>
                    <a:pt x="44364" y="144377"/>
                  </a:lnTo>
                  <a:lnTo>
                    <a:pt x="46245" y="148639"/>
                  </a:lnTo>
                  <a:lnTo>
                    <a:pt x="48292" y="152274"/>
                  </a:lnTo>
                  <a:lnTo>
                    <a:pt x="50451" y="155491"/>
                  </a:lnTo>
                  <a:lnTo>
                    <a:pt x="52684" y="158429"/>
                  </a:lnTo>
                  <a:lnTo>
                    <a:pt x="54172" y="161182"/>
                  </a:lnTo>
                  <a:lnTo>
                    <a:pt x="55827" y="166357"/>
                  </a:lnTo>
                  <a:lnTo>
                    <a:pt x="57061" y="168849"/>
                  </a:lnTo>
                  <a:lnTo>
                    <a:pt x="58678" y="171303"/>
                  </a:lnTo>
                  <a:lnTo>
                    <a:pt x="60550" y="173733"/>
                  </a:lnTo>
                  <a:lnTo>
                    <a:pt x="62630" y="178550"/>
                  </a:lnTo>
                  <a:lnTo>
                    <a:pt x="63554" y="183337"/>
                  </a:lnTo>
                  <a:lnTo>
                    <a:pt x="63965" y="188110"/>
                  </a:lnTo>
                  <a:lnTo>
                    <a:pt x="64868" y="189701"/>
                  </a:lnTo>
                  <a:lnTo>
                    <a:pt x="66264" y="190761"/>
                  </a:lnTo>
                  <a:lnTo>
                    <a:pt x="71419" y="192874"/>
                  </a:lnTo>
                  <a:lnTo>
                    <a:pt x="71429" y="192878"/>
                  </a:lnTo>
                  <a:lnTo>
                    <a:pt x="71437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33"/>
            <p:cNvSpPr/>
            <p:nvPr/>
          </p:nvSpPr>
          <p:spPr>
            <a:xfrm>
              <a:off x="4622014" y="1514475"/>
              <a:ext cx="161045" cy="307182"/>
            </a:xfrm>
            <a:custGeom>
              <a:avLst/>
              <a:gdLst/>
              <a:ahLst/>
              <a:cxnLst/>
              <a:rect l="0" t="0" r="0" b="0"/>
              <a:pathLst>
                <a:path w="161045" h="307182">
                  <a:moveTo>
                    <a:pt x="35711" y="0"/>
                  </a:moveTo>
                  <a:lnTo>
                    <a:pt x="35711" y="10641"/>
                  </a:lnTo>
                  <a:lnTo>
                    <a:pt x="33594" y="16900"/>
                  </a:lnTo>
                  <a:lnTo>
                    <a:pt x="30007" y="24180"/>
                  </a:lnTo>
                  <a:lnTo>
                    <a:pt x="25768" y="30061"/>
                  </a:lnTo>
                  <a:lnTo>
                    <a:pt x="24319" y="33534"/>
                  </a:lnTo>
                  <a:lnTo>
                    <a:pt x="22710" y="41627"/>
                  </a:lnTo>
                  <a:lnTo>
                    <a:pt x="19879" y="48398"/>
                  </a:lnTo>
                  <a:lnTo>
                    <a:pt x="15974" y="54848"/>
                  </a:lnTo>
                  <a:lnTo>
                    <a:pt x="11593" y="63006"/>
                  </a:lnTo>
                  <a:lnTo>
                    <a:pt x="9117" y="71923"/>
                  </a:lnTo>
                  <a:lnTo>
                    <a:pt x="7222" y="81178"/>
                  </a:lnTo>
                  <a:lnTo>
                    <a:pt x="3735" y="90583"/>
                  </a:lnTo>
                  <a:lnTo>
                    <a:pt x="1655" y="100055"/>
                  </a:lnTo>
                  <a:lnTo>
                    <a:pt x="1101" y="104803"/>
                  </a:lnTo>
                  <a:lnTo>
                    <a:pt x="731" y="110350"/>
                  </a:lnTo>
                  <a:lnTo>
                    <a:pt x="485" y="116429"/>
                  </a:lnTo>
                  <a:lnTo>
                    <a:pt x="138" y="134245"/>
                  </a:lnTo>
                  <a:lnTo>
                    <a:pt x="0" y="166623"/>
                  </a:lnTo>
                  <a:lnTo>
                    <a:pt x="791" y="172201"/>
                  </a:lnTo>
                  <a:lnTo>
                    <a:pt x="2112" y="177506"/>
                  </a:lnTo>
                  <a:lnTo>
                    <a:pt x="3786" y="182631"/>
                  </a:lnTo>
                  <a:lnTo>
                    <a:pt x="4903" y="187635"/>
                  </a:lnTo>
                  <a:lnTo>
                    <a:pt x="5647" y="192559"/>
                  </a:lnTo>
                  <a:lnTo>
                    <a:pt x="6144" y="197429"/>
                  </a:lnTo>
                  <a:lnTo>
                    <a:pt x="8811" y="204956"/>
                  </a:lnTo>
                  <a:lnTo>
                    <a:pt x="12643" y="211741"/>
                  </a:lnTo>
                  <a:lnTo>
                    <a:pt x="16992" y="220049"/>
                  </a:lnTo>
                  <a:lnTo>
                    <a:pt x="20056" y="223693"/>
                  </a:lnTo>
                  <a:lnTo>
                    <a:pt x="23687" y="226916"/>
                  </a:lnTo>
                  <a:lnTo>
                    <a:pt x="27695" y="229858"/>
                  </a:lnTo>
                  <a:lnTo>
                    <a:pt x="31161" y="232614"/>
                  </a:lnTo>
                  <a:lnTo>
                    <a:pt x="34265" y="235244"/>
                  </a:lnTo>
                  <a:lnTo>
                    <a:pt x="37127" y="237792"/>
                  </a:lnTo>
                  <a:lnTo>
                    <a:pt x="40624" y="240284"/>
                  </a:lnTo>
                  <a:lnTo>
                    <a:pt x="44543" y="242739"/>
                  </a:lnTo>
                  <a:lnTo>
                    <a:pt x="48742" y="245170"/>
                  </a:lnTo>
                  <a:lnTo>
                    <a:pt x="52336" y="247584"/>
                  </a:lnTo>
                  <a:lnTo>
                    <a:pt x="55526" y="249987"/>
                  </a:lnTo>
                  <a:lnTo>
                    <a:pt x="58446" y="252383"/>
                  </a:lnTo>
                  <a:lnTo>
                    <a:pt x="61979" y="253980"/>
                  </a:lnTo>
                  <a:lnTo>
                    <a:pt x="65923" y="255045"/>
                  </a:lnTo>
                  <a:lnTo>
                    <a:pt x="70140" y="255755"/>
                  </a:lnTo>
                  <a:lnTo>
                    <a:pt x="74538" y="257022"/>
                  </a:lnTo>
                  <a:lnTo>
                    <a:pt x="79058" y="258660"/>
                  </a:lnTo>
                  <a:lnTo>
                    <a:pt x="83659" y="260546"/>
                  </a:lnTo>
                  <a:lnTo>
                    <a:pt x="87520" y="261010"/>
                  </a:lnTo>
                  <a:lnTo>
                    <a:pt x="90887" y="260525"/>
                  </a:lnTo>
                  <a:lnTo>
                    <a:pt x="93927" y="259408"/>
                  </a:lnTo>
                  <a:lnTo>
                    <a:pt x="97540" y="258664"/>
                  </a:lnTo>
                  <a:lnTo>
                    <a:pt x="101536" y="258167"/>
                  </a:lnTo>
                  <a:lnTo>
                    <a:pt x="105788" y="257836"/>
                  </a:lnTo>
                  <a:lnTo>
                    <a:pt x="109416" y="257616"/>
                  </a:lnTo>
                  <a:lnTo>
                    <a:pt x="115565" y="257371"/>
                  </a:lnTo>
                  <a:lnTo>
                    <a:pt x="118316" y="256512"/>
                  </a:lnTo>
                  <a:lnTo>
                    <a:pt x="120943" y="255145"/>
                  </a:lnTo>
                  <a:lnTo>
                    <a:pt x="123488" y="253440"/>
                  </a:lnTo>
                  <a:lnTo>
                    <a:pt x="126773" y="251510"/>
                  </a:lnTo>
                  <a:lnTo>
                    <a:pt x="130550" y="249429"/>
                  </a:lnTo>
                  <a:lnTo>
                    <a:pt x="134656" y="247249"/>
                  </a:lnTo>
                  <a:lnTo>
                    <a:pt x="138186" y="245001"/>
                  </a:lnTo>
                  <a:lnTo>
                    <a:pt x="141334" y="242709"/>
                  </a:lnTo>
                  <a:lnTo>
                    <a:pt x="144226" y="240387"/>
                  </a:lnTo>
                  <a:lnTo>
                    <a:pt x="146154" y="238045"/>
                  </a:lnTo>
                  <a:lnTo>
                    <a:pt x="147440" y="235691"/>
                  </a:lnTo>
                  <a:lnTo>
                    <a:pt x="151365" y="226467"/>
                  </a:lnTo>
                  <a:lnTo>
                    <a:pt x="154581" y="218921"/>
                  </a:lnTo>
                  <a:lnTo>
                    <a:pt x="157186" y="210210"/>
                  </a:lnTo>
                  <a:lnTo>
                    <a:pt x="160608" y="205080"/>
                  </a:lnTo>
                  <a:lnTo>
                    <a:pt x="161044" y="202601"/>
                  </a:lnTo>
                  <a:lnTo>
                    <a:pt x="160541" y="200155"/>
                  </a:lnTo>
                  <a:lnTo>
                    <a:pt x="159412" y="197730"/>
                  </a:lnTo>
                  <a:lnTo>
                    <a:pt x="158158" y="190803"/>
                  </a:lnTo>
                  <a:lnTo>
                    <a:pt x="157823" y="186733"/>
                  </a:lnTo>
                  <a:lnTo>
                    <a:pt x="156806" y="183226"/>
                  </a:lnTo>
                  <a:lnTo>
                    <a:pt x="153560" y="177213"/>
                  </a:lnTo>
                  <a:lnTo>
                    <a:pt x="149472" y="171894"/>
                  </a:lnTo>
                  <a:lnTo>
                    <a:pt x="145008" y="166885"/>
                  </a:lnTo>
                  <a:lnTo>
                    <a:pt x="140379" y="162012"/>
                  </a:lnTo>
                  <a:lnTo>
                    <a:pt x="138033" y="160396"/>
                  </a:lnTo>
                  <a:lnTo>
                    <a:pt x="133310" y="158599"/>
                  </a:lnTo>
                  <a:lnTo>
                    <a:pt x="128565" y="157801"/>
                  </a:lnTo>
                  <a:lnTo>
                    <a:pt x="126189" y="157588"/>
                  </a:lnTo>
                  <a:lnTo>
                    <a:pt x="123017" y="158240"/>
                  </a:lnTo>
                  <a:lnTo>
                    <a:pt x="119315" y="159468"/>
                  </a:lnTo>
                  <a:lnTo>
                    <a:pt x="115259" y="161081"/>
                  </a:lnTo>
                  <a:lnTo>
                    <a:pt x="110968" y="162949"/>
                  </a:lnTo>
                  <a:lnTo>
                    <a:pt x="101967" y="167142"/>
                  </a:lnTo>
                  <a:lnTo>
                    <a:pt x="87974" y="173966"/>
                  </a:lnTo>
                  <a:lnTo>
                    <a:pt x="84047" y="177096"/>
                  </a:lnTo>
                  <a:lnTo>
                    <a:pt x="80635" y="180770"/>
                  </a:lnTo>
                  <a:lnTo>
                    <a:pt x="77566" y="184807"/>
                  </a:lnTo>
                  <a:lnTo>
                    <a:pt x="73933" y="188292"/>
                  </a:lnTo>
                  <a:lnTo>
                    <a:pt x="69924" y="191409"/>
                  </a:lnTo>
                  <a:lnTo>
                    <a:pt x="65663" y="194281"/>
                  </a:lnTo>
                  <a:lnTo>
                    <a:pt x="61235" y="197783"/>
                  </a:lnTo>
                  <a:lnTo>
                    <a:pt x="56696" y="201705"/>
                  </a:lnTo>
                  <a:lnTo>
                    <a:pt x="52082" y="205907"/>
                  </a:lnTo>
                  <a:lnTo>
                    <a:pt x="48212" y="210296"/>
                  </a:lnTo>
                  <a:lnTo>
                    <a:pt x="44839" y="214810"/>
                  </a:lnTo>
                  <a:lnTo>
                    <a:pt x="41796" y="219407"/>
                  </a:lnTo>
                  <a:lnTo>
                    <a:pt x="38974" y="224058"/>
                  </a:lnTo>
                  <a:lnTo>
                    <a:pt x="36299" y="228747"/>
                  </a:lnTo>
                  <a:lnTo>
                    <a:pt x="31210" y="238190"/>
                  </a:lnTo>
                  <a:lnTo>
                    <a:pt x="26302" y="247679"/>
                  </a:lnTo>
                  <a:lnTo>
                    <a:pt x="23591" y="257187"/>
                  </a:lnTo>
                  <a:lnTo>
                    <a:pt x="22387" y="265912"/>
                  </a:lnTo>
                  <a:lnTo>
                    <a:pt x="21709" y="275285"/>
                  </a:lnTo>
                  <a:lnTo>
                    <a:pt x="21507" y="283090"/>
                  </a:lnTo>
                  <a:lnTo>
                    <a:pt x="21461" y="288007"/>
                  </a:lnTo>
                  <a:lnTo>
                    <a:pt x="22242" y="290430"/>
                  </a:lnTo>
                  <a:lnTo>
                    <a:pt x="26340" y="297631"/>
                  </a:lnTo>
                  <a:lnTo>
                    <a:pt x="27577" y="302407"/>
                  </a:lnTo>
                  <a:lnTo>
                    <a:pt x="28700" y="303999"/>
                  </a:lnTo>
                  <a:lnTo>
                    <a:pt x="30244" y="305059"/>
                  </a:lnTo>
                  <a:lnTo>
                    <a:pt x="35711" y="307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34"/>
            <p:cNvSpPr/>
            <p:nvPr/>
          </p:nvSpPr>
          <p:spPr>
            <a:xfrm>
              <a:off x="4879181" y="1635955"/>
              <a:ext cx="264106" cy="349881"/>
            </a:xfrm>
            <a:custGeom>
              <a:avLst/>
              <a:gdLst/>
              <a:ahLst/>
              <a:cxnLst/>
              <a:rect l="0" t="0" r="0" b="0"/>
              <a:pathLst>
                <a:path w="264106" h="349881">
                  <a:moveTo>
                    <a:pt x="0" y="35682"/>
                  </a:moveTo>
                  <a:lnTo>
                    <a:pt x="6151" y="35682"/>
                  </a:lnTo>
                  <a:lnTo>
                    <a:pt x="13207" y="41833"/>
                  </a:lnTo>
                  <a:lnTo>
                    <a:pt x="13967" y="50116"/>
                  </a:lnTo>
                  <a:lnTo>
                    <a:pt x="14193" y="58832"/>
                  </a:lnTo>
                  <a:lnTo>
                    <a:pt x="15018" y="61434"/>
                  </a:lnTo>
                  <a:lnTo>
                    <a:pt x="18052" y="66442"/>
                  </a:lnTo>
                  <a:lnTo>
                    <a:pt x="19929" y="73430"/>
                  </a:lnTo>
                  <a:lnTo>
                    <a:pt x="21557" y="81828"/>
                  </a:lnTo>
                  <a:lnTo>
                    <a:pt x="24927" y="90852"/>
                  </a:lnTo>
                  <a:lnTo>
                    <a:pt x="29070" y="98037"/>
                  </a:lnTo>
                  <a:lnTo>
                    <a:pt x="35865" y="106545"/>
                  </a:lnTo>
                  <a:lnTo>
                    <a:pt x="40546" y="112421"/>
                  </a:lnTo>
                  <a:lnTo>
                    <a:pt x="45273" y="120324"/>
                  </a:lnTo>
                  <a:lnTo>
                    <a:pt x="47644" y="123066"/>
                  </a:lnTo>
                  <a:lnTo>
                    <a:pt x="50019" y="124894"/>
                  </a:lnTo>
                  <a:lnTo>
                    <a:pt x="54774" y="127719"/>
                  </a:lnTo>
                  <a:lnTo>
                    <a:pt x="59533" y="131621"/>
                  </a:lnTo>
                  <a:lnTo>
                    <a:pt x="62708" y="132979"/>
                  </a:lnTo>
                  <a:lnTo>
                    <a:pt x="70468" y="134487"/>
                  </a:lnTo>
                  <a:lnTo>
                    <a:pt x="77092" y="135158"/>
                  </a:lnTo>
                  <a:lnTo>
                    <a:pt x="83475" y="135456"/>
                  </a:lnTo>
                  <a:lnTo>
                    <a:pt x="95994" y="135624"/>
                  </a:lnTo>
                  <a:lnTo>
                    <a:pt x="105106" y="135663"/>
                  </a:lnTo>
                  <a:lnTo>
                    <a:pt x="108964" y="134880"/>
                  </a:lnTo>
                  <a:lnTo>
                    <a:pt x="115368" y="131893"/>
                  </a:lnTo>
                  <a:lnTo>
                    <a:pt x="127228" y="125749"/>
                  </a:lnTo>
                  <a:lnTo>
                    <a:pt x="140796" y="118901"/>
                  </a:lnTo>
                  <a:lnTo>
                    <a:pt x="148036" y="114208"/>
                  </a:lnTo>
                  <a:lnTo>
                    <a:pt x="151079" y="111845"/>
                  </a:lnTo>
                  <a:lnTo>
                    <a:pt x="156575" y="104986"/>
                  </a:lnTo>
                  <a:lnTo>
                    <a:pt x="164132" y="94317"/>
                  </a:lnTo>
                  <a:lnTo>
                    <a:pt x="171398" y="86128"/>
                  </a:lnTo>
                  <a:lnTo>
                    <a:pt x="173797" y="83600"/>
                  </a:lnTo>
                  <a:lnTo>
                    <a:pt x="175396" y="80328"/>
                  </a:lnTo>
                  <a:lnTo>
                    <a:pt x="177172" y="72458"/>
                  </a:lnTo>
                  <a:lnTo>
                    <a:pt x="176852" y="68137"/>
                  </a:lnTo>
                  <a:lnTo>
                    <a:pt x="174380" y="59102"/>
                  </a:lnTo>
                  <a:lnTo>
                    <a:pt x="172318" y="48883"/>
                  </a:lnTo>
                  <a:lnTo>
                    <a:pt x="171836" y="41285"/>
                  </a:lnTo>
                  <a:lnTo>
                    <a:pt x="171707" y="37036"/>
                  </a:lnTo>
                  <a:lnTo>
                    <a:pt x="170828" y="33410"/>
                  </a:lnTo>
                  <a:lnTo>
                    <a:pt x="166591" y="24513"/>
                  </a:lnTo>
                  <a:lnTo>
                    <a:pt x="164190" y="16851"/>
                  </a:lnTo>
                  <a:lnTo>
                    <a:pt x="159597" y="9553"/>
                  </a:lnTo>
                  <a:lnTo>
                    <a:pt x="157170" y="0"/>
                  </a:lnTo>
                  <a:lnTo>
                    <a:pt x="157163" y="9910"/>
                  </a:lnTo>
                  <a:lnTo>
                    <a:pt x="157957" y="12150"/>
                  </a:lnTo>
                  <a:lnTo>
                    <a:pt x="162072" y="19096"/>
                  </a:lnTo>
                  <a:lnTo>
                    <a:pt x="164438" y="26975"/>
                  </a:lnTo>
                  <a:lnTo>
                    <a:pt x="167804" y="34723"/>
                  </a:lnTo>
                  <a:lnTo>
                    <a:pt x="174063" y="43458"/>
                  </a:lnTo>
                  <a:lnTo>
                    <a:pt x="181342" y="52632"/>
                  </a:lnTo>
                  <a:lnTo>
                    <a:pt x="187224" y="62001"/>
                  </a:lnTo>
                  <a:lnTo>
                    <a:pt x="194600" y="71456"/>
                  </a:lnTo>
                  <a:lnTo>
                    <a:pt x="202376" y="80950"/>
                  </a:lnTo>
                  <a:lnTo>
                    <a:pt x="208478" y="90462"/>
                  </a:lnTo>
                  <a:lnTo>
                    <a:pt x="211216" y="96014"/>
                  </a:lnTo>
                  <a:lnTo>
                    <a:pt x="213836" y="102097"/>
                  </a:lnTo>
                  <a:lnTo>
                    <a:pt x="216376" y="108534"/>
                  </a:lnTo>
                  <a:lnTo>
                    <a:pt x="219657" y="115206"/>
                  </a:lnTo>
                  <a:lnTo>
                    <a:pt x="223431" y="122036"/>
                  </a:lnTo>
                  <a:lnTo>
                    <a:pt x="227535" y="128970"/>
                  </a:lnTo>
                  <a:lnTo>
                    <a:pt x="231065" y="135180"/>
                  </a:lnTo>
                  <a:lnTo>
                    <a:pt x="237104" y="146314"/>
                  </a:lnTo>
                  <a:lnTo>
                    <a:pt x="239825" y="152299"/>
                  </a:lnTo>
                  <a:lnTo>
                    <a:pt x="242434" y="158670"/>
                  </a:lnTo>
                  <a:lnTo>
                    <a:pt x="244966" y="165299"/>
                  </a:lnTo>
                  <a:lnTo>
                    <a:pt x="248242" y="172100"/>
                  </a:lnTo>
                  <a:lnTo>
                    <a:pt x="252013" y="179015"/>
                  </a:lnTo>
                  <a:lnTo>
                    <a:pt x="256115" y="186006"/>
                  </a:lnTo>
                  <a:lnTo>
                    <a:pt x="258849" y="192254"/>
                  </a:lnTo>
                  <a:lnTo>
                    <a:pt x="260673" y="198007"/>
                  </a:lnTo>
                  <a:lnTo>
                    <a:pt x="261888" y="203430"/>
                  </a:lnTo>
                  <a:lnTo>
                    <a:pt x="262698" y="209427"/>
                  </a:lnTo>
                  <a:lnTo>
                    <a:pt x="263238" y="215806"/>
                  </a:lnTo>
                  <a:lnTo>
                    <a:pt x="263599" y="222439"/>
                  </a:lnTo>
                  <a:lnTo>
                    <a:pt x="263998" y="234044"/>
                  </a:lnTo>
                  <a:lnTo>
                    <a:pt x="264105" y="239361"/>
                  </a:lnTo>
                  <a:lnTo>
                    <a:pt x="263383" y="245286"/>
                  </a:lnTo>
                  <a:lnTo>
                    <a:pt x="262107" y="251618"/>
                  </a:lnTo>
                  <a:lnTo>
                    <a:pt x="260463" y="258221"/>
                  </a:lnTo>
                  <a:lnTo>
                    <a:pt x="258573" y="264210"/>
                  </a:lnTo>
                  <a:lnTo>
                    <a:pt x="254357" y="275098"/>
                  </a:lnTo>
                  <a:lnTo>
                    <a:pt x="249837" y="285229"/>
                  </a:lnTo>
                  <a:lnTo>
                    <a:pt x="244388" y="295023"/>
                  </a:lnTo>
                  <a:lnTo>
                    <a:pt x="236675" y="304668"/>
                  </a:lnTo>
                  <a:lnTo>
                    <a:pt x="231602" y="309462"/>
                  </a:lnTo>
                  <a:lnTo>
                    <a:pt x="225839" y="314246"/>
                  </a:lnTo>
                  <a:lnTo>
                    <a:pt x="219615" y="319022"/>
                  </a:lnTo>
                  <a:lnTo>
                    <a:pt x="213085" y="323001"/>
                  </a:lnTo>
                  <a:lnTo>
                    <a:pt x="206351" y="326446"/>
                  </a:lnTo>
                  <a:lnTo>
                    <a:pt x="199480" y="329538"/>
                  </a:lnTo>
                  <a:lnTo>
                    <a:pt x="192518" y="332392"/>
                  </a:lnTo>
                  <a:lnTo>
                    <a:pt x="185495" y="335089"/>
                  </a:lnTo>
                  <a:lnTo>
                    <a:pt x="171342" y="340202"/>
                  </a:lnTo>
                  <a:lnTo>
                    <a:pt x="157114" y="345120"/>
                  </a:lnTo>
                  <a:lnTo>
                    <a:pt x="150780" y="346749"/>
                  </a:lnTo>
                  <a:lnTo>
                    <a:pt x="144970" y="347835"/>
                  </a:lnTo>
                  <a:lnTo>
                    <a:pt x="139509" y="348559"/>
                  </a:lnTo>
                  <a:lnTo>
                    <a:pt x="134281" y="349042"/>
                  </a:lnTo>
                  <a:lnTo>
                    <a:pt x="129208" y="349363"/>
                  </a:lnTo>
                  <a:lnTo>
                    <a:pt x="119338" y="349721"/>
                  </a:lnTo>
                  <a:lnTo>
                    <a:pt x="109660" y="349880"/>
                  </a:lnTo>
                  <a:lnTo>
                    <a:pt x="104857" y="349128"/>
                  </a:lnTo>
                  <a:lnTo>
                    <a:pt x="100067" y="347834"/>
                  </a:lnTo>
                  <a:lnTo>
                    <a:pt x="95286" y="346177"/>
                  </a:lnTo>
                  <a:lnTo>
                    <a:pt x="87858" y="344336"/>
                  </a:lnTo>
                  <a:lnTo>
                    <a:pt x="81117" y="342724"/>
                  </a:lnTo>
                  <a:lnTo>
                    <a:pt x="77096" y="341183"/>
                  </a:lnTo>
                  <a:lnTo>
                    <a:pt x="69190" y="338148"/>
                  </a:lnTo>
                  <a:lnTo>
                    <a:pt x="63030" y="336799"/>
                  </a:lnTo>
                  <a:lnTo>
                    <a:pt x="61070" y="335645"/>
                  </a:lnTo>
                  <a:lnTo>
                    <a:pt x="59763" y="334082"/>
                  </a:lnTo>
                  <a:lnTo>
                    <a:pt x="58892" y="332247"/>
                  </a:lnTo>
                  <a:lnTo>
                    <a:pt x="52585" y="323598"/>
                  </a:lnTo>
                  <a:lnTo>
                    <a:pt x="50006" y="3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35"/>
            <p:cNvSpPr/>
            <p:nvPr/>
          </p:nvSpPr>
          <p:spPr>
            <a:xfrm>
              <a:off x="5357812" y="1657350"/>
              <a:ext cx="185739" cy="7144"/>
            </a:xfrm>
            <a:custGeom>
              <a:avLst/>
              <a:gdLst/>
              <a:ahLst/>
              <a:cxnLst/>
              <a:rect l="0" t="0" r="0" b="0"/>
              <a:pathLst>
                <a:path w="185739" h="7144">
                  <a:moveTo>
                    <a:pt x="0" y="7143"/>
                  </a:moveTo>
                  <a:lnTo>
                    <a:pt x="33854" y="7143"/>
                  </a:lnTo>
                  <a:lnTo>
                    <a:pt x="38444" y="6350"/>
                  </a:lnTo>
                  <a:lnTo>
                    <a:pt x="43092" y="5027"/>
                  </a:lnTo>
                  <a:lnTo>
                    <a:pt x="47778" y="3351"/>
                  </a:lnTo>
                  <a:lnTo>
                    <a:pt x="52489" y="2234"/>
                  </a:lnTo>
                  <a:lnTo>
                    <a:pt x="57218" y="1489"/>
                  </a:lnTo>
                  <a:lnTo>
                    <a:pt x="61958" y="992"/>
                  </a:lnTo>
                  <a:lnTo>
                    <a:pt x="67499" y="661"/>
                  </a:lnTo>
                  <a:lnTo>
                    <a:pt x="80006" y="294"/>
                  </a:lnTo>
                  <a:lnTo>
                    <a:pt x="108834" y="38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36"/>
            <p:cNvSpPr/>
            <p:nvPr/>
          </p:nvSpPr>
          <p:spPr>
            <a:xfrm>
              <a:off x="5357812" y="1735931"/>
              <a:ext cx="235745" cy="14288"/>
            </a:xfrm>
            <a:custGeom>
              <a:avLst/>
              <a:gdLst/>
              <a:ahLst/>
              <a:cxnLst/>
              <a:rect l="0" t="0" r="0" b="0"/>
              <a:pathLst>
                <a:path w="235745" h="14288">
                  <a:moveTo>
                    <a:pt x="0" y="14287"/>
                  </a:moveTo>
                  <a:lnTo>
                    <a:pt x="78958" y="14287"/>
                  </a:lnTo>
                  <a:lnTo>
                    <a:pt x="85976" y="13494"/>
                  </a:lnTo>
                  <a:lnTo>
                    <a:pt x="93036" y="12171"/>
                  </a:lnTo>
                  <a:lnTo>
                    <a:pt x="100124" y="10495"/>
                  </a:lnTo>
                  <a:lnTo>
                    <a:pt x="107231" y="9378"/>
                  </a:lnTo>
                  <a:lnTo>
                    <a:pt x="114350" y="8633"/>
                  </a:lnTo>
                  <a:lnTo>
                    <a:pt x="121477" y="8136"/>
                  </a:lnTo>
                  <a:lnTo>
                    <a:pt x="128610" y="7805"/>
                  </a:lnTo>
                  <a:lnTo>
                    <a:pt x="142885" y="7438"/>
                  </a:lnTo>
                  <a:lnTo>
                    <a:pt x="150025" y="6546"/>
                  </a:lnTo>
                  <a:lnTo>
                    <a:pt x="157167" y="5158"/>
                  </a:lnTo>
                  <a:lnTo>
                    <a:pt x="164309" y="3438"/>
                  </a:lnTo>
                  <a:lnTo>
                    <a:pt x="170658" y="2292"/>
                  </a:lnTo>
                  <a:lnTo>
                    <a:pt x="176479" y="1528"/>
                  </a:lnTo>
                  <a:lnTo>
                    <a:pt x="181946" y="1018"/>
                  </a:lnTo>
                  <a:lnTo>
                    <a:pt x="187973" y="679"/>
                  </a:lnTo>
                  <a:lnTo>
                    <a:pt x="201018" y="302"/>
                  </a:lnTo>
                  <a:lnTo>
                    <a:pt x="218184" y="59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37"/>
            <p:cNvSpPr/>
            <p:nvPr/>
          </p:nvSpPr>
          <p:spPr>
            <a:xfrm>
              <a:off x="5743575" y="1514475"/>
              <a:ext cx="328158" cy="300036"/>
            </a:xfrm>
            <a:custGeom>
              <a:avLst/>
              <a:gdLst/>
              <a:ahLst/>
              <a:cxnLst/>
              <a:rect l="0" t="0" r="0" b="0"/>
              <a:pathLst>
                <a:path w="328158" h="300036">
                  <a:moveTo>
                    <a:pt x="321468" y="0"/>
                  </a:moveTo>
                  <a:lnTo>
                    <a:pt x="297619" y="0"/>
                  </a:lnTo>
                  <a:lnTo>
                    <a:pt x="288644" y="2116"/>
                  </a:lnTo>
                  <a:lnTo>
                    <a:pt x="282916" y="3792"/>
                  </a:lnTo>
                  <a:lnTo>
                    <a:pt x="277511" y="4909"/>
                  </a:lnTo>
                  <a:lnTo>
                    <a:pt x="267272" y="6150"/>
                  </a:lnTo>
                  <a:lnTo>
                    <a:pt x="257429" y="6702"/>
                  </a:lnTo>
                  <a:lnTo>
                    <a:pt x="247763" y="6947"/>
                  </a:lnTo>
                  <a:lnTo>
                    <a:pt x="220060" y="7117"/>
                  </a:lnTo>
                  <a:lnTo>
                    <a:pt x="214175" y="7920"/>
                  </a:lnTo>
                  <a:lnTo>
                    <a:pt x="208664" y="9248"/>
                  </a:lnTo>
                  <a:lnTo>
                    <a:pt x="203403" y="10928"/>
                  </a:lnTo>
                  <a:lnTo>
                    <a:pt x="197514" y="12048"/>
                  </a:lnTo>
                  <a:lnTo>
                    <a:pt x="191207" y="12794"/>
                  </a:lnTo>
                  <a:lnTo>
                    <a:pt x="184621" y="13292"/>
                  </a:lnTo>
                  <a:lnTo>
                    <a:pt x="177849" y="13623"/>
                  </a:lnTo>
                  <a:lnTo>
                    <a:pt x="163975" y="13992"/>
                  </a:lnTo>
                  <a:lnTo>
                    <a:pt x="131357" y="14261"/>
                  </a:lnTo>
                  <a:lnTo>
                    <a:pt x="66764" y="14287"/>
                  </a:lnTo>
                  <a:lnTo>
                    <a:pt x="62766" y="13493"/>
                  </a:lnTo>
                  <a:lnTo>
                    <a:pt x="53346" y="9378"/>
                  </a:lnTo>
                  <a:lnTo>
                    <a:pt x="48051" y="8136"/>
                  </a:lnTo>
                  <a:lnTo>
                    <a:pt x="40935" y="7585"/>
                  </a:lnTo>
                  <a:lnTo>
                    <a:pt x="33274" y="7339"/>
                  </a:lnTo>
                  <a:lnTo>
                    <a:pt x="23147" y="7169"/>
                  </a:lnTo>
                  <a:lnTo>
                    <a:pt x="18147" y="7151"/>
                  </a:lnTo>
                  <a:lnTo>
                    <a:pt x="16860" y="6355"/>
                  </a:lnTo>
                  <a:lnTo>
                    <a:pt x="16003" y="5030"/>
                  </a:lnTo>
                  <a:lnTo>
                    <a:pt x="15431" y="3353"/>
                  </a:lnTo>
                  <a:lnTo>
                    <a:pt x="15050" y="3029"/>
                  </a:lnTo>
                  <a:lnTo>
                    <a:pt x="14795" y="3607"/>
                  </a:lnTo>
                  <a:lnTo>
                    <a:pt x="14291" y="12770"/>
                  </a:lnTo>
                  <a:lnTo>
                    <a:pt x="14287" y="44978"/>
                  </a:lnTo>
                  <a:lnTo>
                    <a:pt x="16404" y="52005"/>
                  </a:lnTo>
                  <a:lnTo>
                    <a:pt x="19197" y="60419"/>
                  </a:lnTo>
                  <a:lnTo>
                    <a:pt x="20438" y="69451"/>
                  </a:lnTo>
                  <a:lnTo>
                    <a:pt x="20990" y="76640"/>
                  </a:lnTo>
                  <a:lnTo>
                    <a:pt x="21235" y="83274"/>
                  </a:lnTo>
                  <a:lnTo>
                    <a:pt x="21405" y="101287"/>
                  </a:lnTo>
                  <a:lnTo>
                    <a:pt x="20620" y="104037"/>
                  </a:lnTo>
                  <a:lnTo>
                    <a:pt x="16516" y="112493"/>
                  </a:lnTo>
                  <a:lnTo>
                    <a:pt x="15278" y="120376"/>
                  </a:lnTo>
                  <a:lnTo>
                    <a:pt x="14727" y="127054"/>
                  </a:lnTo>
                  <a:lnTo>
                    <a:pt x="14374" y="134017"/>
                  </a:lnTo>
                  <a:lnTo>
                    <a:pt x="16442" y="137086"/>
                  </a:lnTo>
                  <a:lnTo>
                    <a:pt x="21344" y="142774"/>
                  </a:lnTo>
                  <a:lnTo>
                    <a:pt x="25198" y="142845"/>
                  </a:lnTo>
                  <a:lnTo>
                    <a:pt x="27117" y="142061"/>
                  </a:lnTo>
                  <a:lnTo>
                    <a:pt x="31366" y="139073"/>
                  </a:lnTo>
                  <a:lnTo>
                    <a:pt x="34404" y="137959"/>
                  </a:lnTo>
                  <a:lnTo>
                    <a:pt x="42014" y="136721"/>
                  </a:lnTo>
                  <a:lnTo>
                    <a:pt x="50687" y="134054"/>
                  </a:lnTo>
                  <a:lnTo>
                    <a:pt x="60627" y="130223"/>
                  </a:lnTo>
                  <a:lnTo>
                    <a:pt x="72983" y="125875"/>
                  </a:lnTo>
                  <a:lnTo>
                    <a:pt x="80405" y="123604"/>
                  </a:lnTo>
                  <a:lnTo>
                    <a:pt x="105227" y="116615"/>
                  </a:lnTo>
                  <a:lnTo>
                    <a:pt x="120586" y="111889"/>
                  </a:lnTo>
                  <a:lnTo>
                    <a:pt x="142621" y="104766"/>
                  </a:lnTo>
                  <a:lnTo>
                    <a:pt x="150643" y="103181"/>
                  </a:lnTo>
                  <a:lnTo>
                    <a:pt x="159166" y="102125"/>
                  </a:lnTo>
                  <a:lnTo>
                    <a:pt x="168023" y="101421"/>
                  </a:lnTo>
                  <a:lnTo>
                    <a:pt x="176309" y="100951"/>
                  </a:lnTo>
                  <a:lnTo>
                    <a:pt x="191866" y="100429"/>
                  </a:lnTo>
                  <a:lnTo>
                    <a:pt x="214011" y="100136"/>
                  </a:lnTo>
                  <a:lnTo>
                    <a:pt x="222049" y="100888"/>
                  </a:lnTo>
                  <a:lnTo>
                    <a:pt x="230582" y="102184"/>
                  </a:lnTo>
                  <a:lnTo>
                    <a:pt x="239447" y="103841"/>
                  </a:lnTo>
                  <a:lnTo>
                    <a:pt x="246943" y="104946"/>
                  </a:lnTo>
                  <a:lnTo>
                    <a:pt x="253529" y="105683"/>
                  </a:lnTo>
                  <a:lnTo>
                    <a:pt x="259507" y="106174"/>
                  </a:lnTo>
                  <a:lnTo>
                    <a:pt x="265079" y="108089"/>
                  </a:lnTo>
                  <a:lnTo>
                    <a:pt x="270382" y="110953"/>
                  </a:lnTo>
                  <a:lnTo>
                    <a:pt x="280507" y="117574"/>
                  </a:lnTo>
                  <a:lnTo>
                    <a:pt x="290298" y="123163"/>
                  </a:lnTo>
                  <a:lnTo>
                    <a:pt x="299942" y="130410"/>
                  </a:lnTo>
                  <a:lnTo>
                    <a:pt x="308726" y="138128"/>
                  </a:lnTo>
                  <a:lnTo>
                    <a:pt x="315276" y="144205"/>
                  </a:lnTo>
                  <a:lnTo>
                    <a:pt x="318134" y="148524"/>
                  </a:lnTo>
                  <a:lnTo>
                    <a:pt x="320833" y="153784"/>
                  </a:lnTo>
                  <a:lnTo>
                    <a:pt x="323426" y="159673"/>
                  </a:lnTo>
                  <a:lnTo>
                    <a:pt x="325154" y="165186"/>
                  </a:lnTo>
                  <a:lnTo>
                    <a:pt x="326307" y="170449"/>
                  </a:lnTo>
                  <a:lnTo>
                    <a:pt x="327076" y="175545"/>
                  </a:lnTo>
                  <a:lnTo>
                    <a:pt x="327588" y="180530"/>
                  </a:lnTo>
                  <a:lnTo>
                    <a:pt x="327929" y="185441"/>
                  </a:lnTo>
                  <a:lnTo>
                    <a:pt x="328157" y="190302"/>
                  </a:lnTo>
                  <a:lnTo>
                    <a:pt x="327515" y="195130"/>
                  </a:lnTo>
                  <a:lnTo>
                    <a:pt x="326293" y="199937"/>
                  </a:lnTo>
                  <a:lnTo>
                    <a:pt x="324685" y="204728"/>
                  </a:lnTo>
                  <a:lnTo>
                    <a:pt x="322819" y="209511"/>
                  </a:lnTo>
                  <a:lnTo>
                    <a:pt x="320781" y="214286"/>
                  </a:lnTo>
                  <a:lnTo>
                    <a:pt x="316400" y="223826"/>
                  </a:lnTo>
                  <a:lnTo>
                    <a:pt x="311808" y="233357"/>
                  </a:lnTo>
                  <a:lnTo>
                    <a:pt x="307121" y="240768"/>
                  </a:lnTo>
                  <a:lnTo>
                    <a:pt x="302392" y="247501"/>
                  </a:lnTo>
                  <a:lnTo>
                    <a:pt x="297644" y="255786"/>
                  </a:lnTo>
                  <a:lnTo>
                    <a:pt x="293679" y="259424"/>
                  </a:lnTo>
                  <a:lnTo>
                    <a:pt x="288655" y="262643"/>
                  </a:lnTo>
                  <a:lnTo>
                    <a:pt x="267273" y="273512"/>
                  </a:lnTo>
                  <a:lnTo>
                    <a:pt x="259546" y="278459"/>
                  </a:lnTo>
                  <a:lnTo>
                    <a:pt x="256375" y="280889"/>
                  </a:lnTo>
                  <a:lnTo>
                    <a:pt x="251879" y="282509"/>
                  </a:lnTo>
                  <a:lnTo>
                    <a:pt x="246500" y="283589"/>
                  </a:lnTo>
                  <a:lnTo>
                    <a:pt x="240533" y="284309"/>
                  </a:lnTo>
                  <a:lnTo>
                    <a:pt x="234968" y="285583"/>
                  </a:lnTo>
                  <a:lnTo>
                    <a:pt x="229670" y="287226"/>
                  </a:lnTo>
                  <a:lnTo>
                    <a:pt x="219550" y="290375"/>
                  </a:lnTo>
                  <a:lnTo>
                    <a:pt x="209761" y="291774"/>
                  </a:lnTo>
                  <a:lnTo>
                    <a:pt x="200119" y="294512"/>
                  </a:lnTo>
                  <a:lnTo>
                    <a:pt x="195325" y="296354"/>
                  </a:lnTo>
                  <a:lnTo>
                    <a:pt x="189748" y="297582"/>
                  </a:lnTo>
                  <a:lnTo>
                    <a:pt x="183648" y="298400"/>
                  </a:lnTo>
                  <a:lnTo>
                    <a:pt x="177201" y="298946"/>
                  </a:lnTo>
                  <a:lnTo>
                    <a:pt x="171315" y="299310"/>
                  </a:lnTo>
                  <a:lnTo>
                    <a:pt x="160542" y="299714"/>
                  </a:lnTo>
                  <a:lnTo>
                    <a:pt x="145552" y="299941"/>
                  </a:lnTo>
                  <a:lnTo>
                    <a:pt x="91759" y="300035"/>
                  </a:lnTo>
                  <a:lnTo>
                    <a:pt x="86573" y="299242"/>
                  </a:lnTo>
                  <a:lnTo>
                    <a:pt x="78693" y="296244"/>
                  </a:lnTo>
                  <a:lnTo>
                    <a:pt x="70429" y="294383"/>
                  </a:lnTo>
                  <a:lnTo>
                    <a:pt x="61464" y="293555"/>
                  </a:lnTo>
                  <a:lnTo>
                    <a:pt x="52188" y="293187"/>
                  </a:lnTo>
                  <a:lnTo>
                    <a:pt x="48286" y="292296"/>
                  </a:lnTo>
                  <a:lnTo>
                    <a:pt x="41833" y="289188"/>
                  </a:lnTo>
                  <a:lnTo>
                    <a:pt x="33738" y="282976"/>
                  </a:lnTo>
                  <a:lnTo>
                    <a:pt x="30429" y="281519"/>
                  </a:lnTo>
                  <a:lnTo>
                    <a:pt x="22519" y="279901"/>
                  </a:lnTo>
                  <a:lnTo>
                    <a:pt x="12934" y="278989"/>
                  </a:lnTo>
                  <a:lnTo>
                    <a:pt x="3502" y="278616"/>
                  </a:lnTo>
                  <a:lnTo>
                    <a:pt x="0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695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aseline="30000" dirty="0" smtClean="0"/>
              <a:t>3</a:t>
            </a:r>
            <a:r>
              <a:rPr lang="es-ES" dirty="0" smtClean="0"/>
              <a:t>/</a:t>
            </a:r>
            <a:r>
              <a:rPr lang="es-ES" baseline="-25000" dirty="0" smtClean="0"/>
              <a:t>5</a:t>
            </a:r>
            <a:r>
              <a:rPr lang="es-ES" dirty="0" smtClean="0"/>
              <a:t>x + 4y = </a:t>
            </a:r>
            <a:r>
              <a:rPr lang="es-ES" baseline="30000" dirty="0" smtClean="0"/>
              <a:t>-418</a:t>
            </a:r>
            <a:r>
              <a:rPr lang="es-ES" dirty="0" smtClean="0"/>
              <a:t>/</a:t>
            </a:r>
            <a:r>
              <a:rPr lang="es-ES" baseline="-25000" dirty="0" smtClean="0"/>
              <a:t>15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      </a:t>
            </a:r>
            <a:r>
              <a:rPr lang="es-ES" baseline="30000" dirty="0" smtClean="0"/>
              <a:t>1</a:t>
            </a:r>
            <a:r>
              <a:rPr lang="es-ES" dirty="0" smtClean="0"/>
              <a:t>/</a:t>
            </a:r>
            <a:r>
              <a:rPr lang="es-ES" baseline="-25000" dirty="0" smtClean="0"/>
              <a:t>2</a:t>
            </a:r>
            <a:r>
              <a:rPr lang="es-ES" dirty="0" smtClean="0"/>
              <a:t>x - y = </a:t>
            </a:r>
            <a:r>
              <a:rPr lang="es-ES" baseline="30000" dirty="0" smtClean="0"/>
              <a:t>64</a:t>
            </a:r>
            <a:r>
              <a:rPr lang="es-ES" dirty="0" smtClean="0"/>
              <a:t>/</a:t>
            </a:r>
            <a:r>
              <a:rPr lang="es-ES" baseline="-25000" dirty="0" smtClean="0"/>
              <a:t>9</a:t>
            </a:r>
            <a:r>
              <a:rPr lang="es-E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6"/>
          <p:cNvSpPr/>
          <p:nvPr/>
        </p:nvSpPr>
        <p:spPr>
          <a:xfrm>
            <a:off x="2771891" y="9"/>
            <a:ext cx="349928" cy="807206"/>
          </a:xfrm>
          <a:custGeom>
            <a:avLst/>
            <a:gdLst/>
            <a:ahLst/>
            <a:cxnLst/>
            <a:rect l="0" t="0" r="0" b="0"/>
            <a:pathLst>
              <a:path w="349928" h="807206">
                <a:moveTo>
                  <a:pt x="349927" y="28566"/>
                </a:moveTo>
                <a:lnTo>
                  <a:pt x="349927" y="18622"/>
                </a:lnTo>
                <a:lnTo>
                  <a:pt x="349134" y="17174"/>
                </a:lnTo>
                <a:lnTo>
                  <a:pt x="347811" y="16209"/>
                </a:lnTo>
                <a:lnTo>
                  <a:pt x="343776" y="14659"/>
                </a:lnTo>
                <a:lnTo>
                  <a:pt x="343446" y="13739"/>
                </a:lnTo>
                <a:lnTo>
                  <a:pt x="342871" y="4368"/>
                </a:lnTo>
                <a:lnTo>
                  <a:pt x="343635" y="2909"/>
                </a:lnTo>
                <a:lnTo>
                  <a:pt x="344939" y="1936"/>
                </a:lnTo>
                <a:lnTo>
                  <a:pt x="348942" y="375"/>
                </a:lnTo>
                <a:lnTo>
                  <a:pt x="348477" y="247"/>
                </a:lnTo>
                <a:lnTo>
                  <a:pt x="339260" y="0"/>
                </a:lnTo>
                <a:lnTo>
                  <a:pt x="337259" y="791"/>
                </a:lnTo>
                <a:lnTo>
                  <a:pt x="332920" y="3786"/>
                </a:lnTo>
                <a:lnTo>
                  <a:pt x="324112" y="5646"/>
                </a:lnTo>
                <a:lnTo>
                  <a:pt x="318430" y="6142"/>
                </a:lnTo>
                <a:lnTo>
                  <a:pt x="309999" y="8810"/>
                </a:lnTo>
                <a:lnTo>
                  <a:pt x="302019" y="12642"/>
                </a:lnTo>
                <a:lnTo>
                  <a:pt x="296557" y="14775"/>
                </a:lnTo>
                <a:lnTo>
                  <a:pt x="290535" y="16990"/>
                </a:lnTo>
                <a:lnTo>
                  <a:pt x="279610" y="23686"/>
                </a:lnTo>
                <a:lnTo>
                  <a:pt x="274474" y="27693"/>
                </a:lnTo>
                <a:lnTo>
                  <a:pt x="268669" y="31159"/>
                </a:lnTo>
                <a:lnTo>
                  <a:pt x="262417" y="34263"/>
                </a:lnTo>
                <a:lnTo>
                  <a:pt x="255869" y="37127"/>
                </a:lnTo>
                <a:lnTo>
                  <a:pt x="249122" y="40623"/>
                </a:lnTo>
                <a:lnTo>
                  <a:pt x="242242" y="44541"/>
                </a:lnTo>
                <a:lnTo>
                  <a:pt x="235275" y="48741"/>
                </a:lnTo>
                <a:lnTo>
                  <a:pt x="221183" y="57641"/>
                </a:lnTo>
                <a:lnTo>
                  <a:pt x="214092" y="62236"/>
                </a:lnTo>
                <a:lnTo>
                  <a:pt x="206189" y="66888"/>
                </a:lnTo>
                <a:lnTo>
                  <a:pt x="197745" y="71576"/>
                </a:lnTo>
                <a:lnTo>
                  <a:pt x="188942" y="76289"/>
                </a:lnTo>
                <a:lnTo>
                  <a:pt x="180691" y="81019"/>
                </a:lnTo>
                <a:lnTo>
                  <a:pt x="172809" y="85759"/>
                </a:lnTo>
                <a:lnTo>
                  <a:pt x="165174" y="90507"/>
                </a:lnTo>
                <a:lnTo>
                  <a:pt x="158496" y="96054"/>
                </a:lnTo>
                <a:lnTo>
                  <a:pt x="152456" y="102133"/>
                </a:lnTo>
                <a:lnTo>
                  <a:pt x="146843" y="108567"/>
                </a:lnTo>
                <a:lnTo>
                  <a:pt x="140719" y="115237"/>
                </a:lnTo>
                <a:lnTo>
                  <a:pt x="127564" y="128999"/>
                </a:lnTo>
                <a:lnTo>
                  <a:pt x="106771" y="150134"/>
                </a:lnTo>
                <a:lnTo>
                  <a:pt x="100511" y="157236"/>
                </a:lnTo>
                <a:lnTo>
                  <a:pt x="94750" y="164352"/>
                </a:lnTo>
                <a:lnTo>
                  <a:pt x="84115" y="178609"/>
                </a:lnTo>
                <a:lnTo>
                  <a:pt x="74097" y="192883"/>
                </a:lnTo>
                <a:lnTo>
                  <a:pt x="64353" y="209281"/>
                </a:lnTo>
                <a:lnTo>
                  <a:pt x="55524" y="227152"/>
                </a:lnTo>
                <a:lnTo>
                  <a:pt x="45297" y="255064"/>
                </a:lnTo>
                <a:lnTo>
                  <a:pt x="33360" y="282648"/>
                </a:lnTo>
                <a:lnTo>
                  <a:pt x="24443" y="307049"/>
                </a:lnTo>
                <a:lnTo>
                  <a:pt x="19265" y="324844"/>
                </a:lnTo>
                <a:lnTo>
                  <a:pt x="16435" y="343337"/>
                </a:lnTo>
                <a:lnTo>
                  <a:pt x="14384" y="362139"/>
                </a:lnTo>
                <a:lnTo>
                  <a:pt x="10826" y="381079"/>
                </a:lnTo>
                <a:lnTo>
                  <a:pt x="6599" y="400080"/>
                </a:lnTo>
                <a:lnTo>
                  <a:pt x="2868" y="419108"/>
                </a:lnTo>
                <a:lnTo>
                  <a:pt x="1210" y="438148"/>
                </a:lnTo>
                <a:lnTo>
                  <a:pt x="276" y="462925"/>
                </a:lnTo>
                <a:lnTo>
                  <a:pt x="0" y="489140"/>
                </a:lnTo>
                <a:lnTo>
                  <a:pt x="2052" y="507638"/>
                </a:lnTo>
                <a:lnTo>
                  <a:pt x="5610" y="525649"/>
                </a:lnTo>
                <a:lnTo>
                  <a:pt x="12075" y="549177"/>
                </a:lnTo>
                <a:lnTo>
                  <a:pt x="19812" y="572023"/>
                </a:lnTo>
                <a:lnTo>
                  <a:pt x="31012" y="597754"/>
                </a:lnTo>
                <a:lnTo>
                  <a:pt x="40504" y="620812"/>
                </a:lnTo>
                <a:lnTo>
                  <a:pt x="48629" y="635480"/>
                </a:lnTo>
                <a:lnTo>
                  <a:pt x="57532" y="647820"/>
                </a:lnTo>
                <a:lnTo>
                  <a:pt x="66780" y="659390"/>
                </a:lnTo>
                <a:lnTo>
                  <a:pt x="76182" y="672469"/>
                </a:lnTo>
                <a:lnTo>
                  <a:pt x="86608" y="689428"/>
                </a:lnTo>
                <a:lnTo>
                  <a:pt x="96371" y="699578"/>
                </a:lnTo>
                <a:lnTo>
                  <a:pt x="102309" y="704507"/>
                </a:lnTo>
                <a:lnTo>
                  <a:pt x="113139" y="714217"/>
                </a:lnTo>
                <a:lnTo>
                  <a:pt x="122451" y="723825"/>
                </a:lnTo>
                <a:lnTo>
                  <a:pt x="132949" y="738159"/>
                </a:lnTo>
                <a:lnTo>
                  <a:pt x="141309" y="747694"/>
                </a:lnTo>
                <a:lnTo>
                  <a:pt x="150317" y="755107"/>
                </a:lnTo>
                <a:lnTo>
                  <a:pt x="154941" y="758196"/>
                </a:lnTo>
                <a:lnTo>
                  <a:pt x="162196" y="765860"/>
                </a:lnTo>
                <a:lnTo>
                  <a:pt x="165242" y="770126"/>
                </a:lnTo>
                <a:lnTo>
                  <a:pt x="172859" y="776984"/>
                </a:lnTo>
                <a:lnTo>
                  <a:pt x="180743" y="782677"/>
                </a:lnTo>
                <a:lnTo>
                  <a:pt x="189644" y="790345"/>
                </a:lnTo>
                <a:lnTo>
                  <a:pt x="194817" y="795230"/>
                </a:lnTo>
                <a:lnTo>
                  <a:pt x="198102" y="796850"/>
                </a:lnTo>
                <a:lnTo>
                  <a:pt x="205985" y="798650"/>
                </a:lnTo>
                <a:lnTo>
                  <a:pt x="208722" y="799924"/>
                </a:lnTo>
                <a:lnTo>
                  <a:pt x="210547" y="801567"/>
                </a:lnTo>
                <a:lnTo>
                  <a:pt x="211763" y="803456"/>
                </a:lnTo>
                <a:lnTo>
                  <a:pt x="213368" y="804716"/>
                </a:lnTo>
                <a:lnTo>
                  <a:pt x="215231" y="805555"/>
                </a:lnTo>
                <a:lnTo>
                  <a:pt x="220982" y="807136"/>
                </a:lnTo>
                <a:lnTo>
                  <a:pt x="225026" y="807205"/>
                </a:lnTo>
                <a:lnTo>
                  <a:pt x="226179" y="806421"/>
                </a:lnTo>
                <a:lnTo>
                  <a:pt x="226947" y="805105"/>
                </a:lnTo>
                <a:lnTo>
                  <a:pt x="228484" y="8000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"/>
          <p:cNvSpPr/>
          <p:nvPr/>
        </p:nvSpPr>
        <p:spPr>
          <a:xfrm>
            <a:off x="2214563" y="185737"/>
            <a:ext cx="35719" cy="335757"/>
          </a:xfrm>
          <a:custGeom>
            <a:avLst/>
            <a:gdLst/>
            <a:ahLst/>
            <a:cxnLst/>
            <a:rect l="0" t="0" r="0" b="0"/>
            <a:pathLst>
              <a:path w="35719" h="335757">
                <a:moveTo>
                  <a:pt x="7143" y="0"/>
                </a:moveTo>
                <a:lnTo>
                  <a:pt x="7143" y="20792"/>
                </a:lnTo>
                <a:lnTo>
                  <a:pt x="6349" y="24180"/>
                </a:lnTo>
                <a:lnTo>
                  <a:pt x="5026" y="27233"/>
                </a:lnTo>
                <a:lnTo>
                  <a:pt x="3351" y="30061"/>
                </a:lnTo>
                <a:lnTo>
                  <a:pt x="2233" y="33535"/>
                </a:lnTo>
                <a:lnTo>
                  <a:pt x="1488" y="37438"/>
                </a:lnTo>
                <a:lnTo>
                  <a:pt x="661" y="45214"/>
                </a:lnTo>
                <a:lnTo>
                  <a:pt x="195" y="54848"/>
                </a:lnTo>
                <a:lnTo>
                  <a:pt x="25" y="76524"/>
                </a:lnTo>
                <a:lnTo>
                  <a:pt x="0" y="119071"/>
                </a:lnTo>
                <a:lnTo>
                  <a:pt x="793" y="124624"/>
                </a:lnTo>
                <a:lnTo>
                  <a:pt x="2116" y="130708"/>
                </a:lnTo>
                <a:lnTo>
                  <a:pt x="3791" y="137145"/>
                </a:lnTo>
                <a:lnTo>
                  <a:pt x="5702" y="143024"/>
                </a:lnTo>
                <a:lnTo>
                  <a:pt x="7770" y="148530"/>
                </a:lnTo>
                <a:lnTo>
                  <a:pt x="9942" y="153789"/>
                </a:lnTo>
                <a:lnTo>
                  <a:pt x="11390" y="158882"/>
                </a:lnTo>
                <a:lnTo>
                  <a:pt x="12356" y="163865"/>
                </a:lnTo>
                <a:lnTo>
                  <a:pt x="12999" y="168775"/>
                </a:lnTo>
                <a:lnTo>
                  <a:pt x="13428" y="174429"/>
                </a:lnTo>
                <a:lnTo>
                  <a:pt x="13714" y="180580"/>
                </a:lnTo>
                <a:lnTo>
                  <a:pt x="14117" y="198497"/>
                </a:lnTo>
                <a:lnTo>
                  <a:pt x="14174" y="203769"/>
                </a:lnTo>
                <a:lnTo>
                  <a:pt x="15005" y="208871"/>
                </a:lnTo>
                <a:lnTo>
                  <a:pt x="16353" y="213860"/>
                </a:lnTo>
                <a:lnTo>
                  <a:pt x="18045" y="218773"/>
                </a:lnTo>
                <a:lnTo>
                  <a:pt x="19174" y="224430"/>
                </a:lnTo>
                <a:lnTo>
                  <a:pt x="19926" y="230582"/>
                </a:lnTo>
                <a:lnTo>
                  <a:pt x="20427" y="237065"/>
                </a:lnTo>
                <a:lnTo>
                  <a:pt x="21555" y="242975"/>
                </a:lnTo>
                <a:lnTo>
                  <a:pt x="23101" y="248502"/>
                </a:lnTo>
                <a:lnTo>
                  <a:pt x="24926" y="253774"/>
                </a:lnTo>
                <a:lnTo>
                  <a:pt x="26935" y="258877"/>
                </a:lnTo>
                <a:lnTo>
                  <a:pt x="29069" y="263866"/>
                </a:lnTo>
                <a:lnTo>
                  <a:pt x="31285" y="268779"/>
                </a:lnTo>
                <a:lnTo>
                  <a:pt x="32763" y="272849"/>
                </a:lnTo>
                <a:lnTo>
                  <a:pt x="33748" y="276355"/>
                </a:lnTo>
                <a:lnTo>
                  <a:pt x="34842" y="282368"/>
                </a:lnTo>
                <a:lnTo>
                  <a:pt x="35458" y="291010"/>
                </a:lnTo>
                <a:lnTo>
                  <a:pt x="35641" y="302478"/>
                </a:lnTo>
                <a:lnTo>
                  <a:pt x="35718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"/>
          <p:cNvSpPr/>
          <p:nvPr/>
        </p:nvSpPr>
        <p:spPr>
          <a:xfrm>
            <a:off x="2357440" y="250031"/>
            <a:ext cx="248493" cy="221126"/>
          </a:xfrm>
          <a:custGeom>
            <a:avLst/>
            <a:gdLst/>
            <a:ahLst/>
            <a:cxnLst/>
            <a:rect l="0" t="0" r="0" b="0"/>
            <a:pathLst>
              <a:path w="248493" h="221126">
                <a:moveTo>
                  <a:pt x="164303" y="0"/>
                </a:moveTo>
                <a:lnTo>
                  <a:pt x="160511" y="0"/>
                </a:lnTo>
                <a:lnTo>
                  <a:pt x="159394" y="794"/>
                </a:lnTo>
                <a:lnTo>
                  <a:pt x="158649" y="2116"/>
                </a:lnTo>
                <a:lnTo>
                  <a:pt x="158152" y="3792"/>
                </a:lnTo>
                <a:lnTo>
                  <a:pt x="157028" y="4909"/>
                </a:lnTo>
                <a:lnTo>
                  <a:pt x="155484" y="5654"/>
                </a:lnTo>
                <a:lnTo>
                  <a:pt x="153661" y="6150"/>
                </a:lnTo>
                <a:lnTo>
                  <a:pt x="149519" y="8819"/>
                </a:lnTo>
                <a:lnTo>
                  <a:pt x="147304" y="10642"/>
                </a:lnTo>
                <a:lnTo>
                  <a:pt x="144239" y="11857"/>
                </a:lnTo>
                <a:lnTo>
                  <a:pt x="131547" y="14361"/>
                </a:lnTo>
                <a:lnTo>
                  <a:pt x="125797" y="15924"/>
                </a:lnTo>
                <a:lnTo>
                  <a:pt x="119582" y="17760"/>
                </a:lnTo>
                <a:lnTo>
                  <a:pt x="113058" y="18983"/>
                </a:lnTo>
                <a:lnTo>
                  <a:pt x="106327" y="19799"/>
                </a:lnTo>
                <a:lnTo>
                  <a:pt x="99459" y="20343"/>
                </a:lnTo>
                <a:lnTo>
                  <a:pt x="92499" y="21500"/>
                </a:lnTo>
                <a:lnTo>
                  <a:pt x="85477" y="23064"/>
                </a:lnTo>
                <a:lnTo>
                  <a:pt x="78415" y="24901"/>
                </a:lnTo>
                <a:lnTo>
                  <a:pt x="71326" y="26126"/>
                </a:lnTo>
                <a:lnTo>
                  <a:pt x="64218" y="26942"/>
                </a:lnTo>
                <a:lnTo>
                  <a:pt x="57099" y="27486"/>
                </a:lnTo>
                <a:lnTo>
                  <a:pt x="50765" y="27849"/>
                </a:lnTo>
                <a:lnTo>
                  <a:pt x="39494" y="28252"/>
                </a:lnTo>
                <a:lnTo>
                  <a:pt x="20117" y="28511"/>
                </a:lnTo>
                <a:lnTo>
                  <a:pt x="5214" y="28566"/>
                </a:lnTo>
                <a:lnTo>
                  <a:pt x="3475" y="27775"/>
                </a:lnTo>
                <a:lnTo>
                  <a:pt x="2316" y="26454"/>
                </a:lnTo>
                <a:lnTo>
                  <a:pt x="0" y="21439"/>
                </a:lnTo>
                <a:lnTo>
                  <a:pt x="17757" y="39191"/>
                </a:lnTo>
                <a:lnTo>
                  <a:pt x="18981" y="41208"/>
                </a:lnTo>
                <a:lnTo>
                  <a:pt x="21497" y="47840"/>
                </a:lnTo>
                <a:lnTo>
                  <a:pt x="24898" y="52483"/>
                </a:lnTo>
                <a:lnTo>
                  <a:pt x="25329" y="54832"/>
                </a:lnTo>
                <a:lnTo>
                  <a:pt x="24823" y="57192"/>
                </a:lnTo>
                <a:lnTo>
                  <a:pt x="23691" y="59559"/>
                </a:lnTo>
                <a:lnTo>
                  <a:pt x="22434" y="66423"/>
                </a:lnTo>
                <a:lnTo>
                  <a:pt x="22099" y="70476"/>
                </a:lnTo>
                <a:lnTo>
                  <a:pt x="21726" y="77095"/>
                </a:lnTo>
                <a:lnTo>
                  <a:pt x="21627" y="79972"/>
                </a:lnTo>
                <a:lnTo>
                  <a:pt x="22355" y="82683"/>
                </a:lnTo>
                <a:lnTo>
                  <a:pt x="25279" y="87813"/>
                </a:lnTo>
                <a:lnTo>
                  <a:pt x="27109" y="92738"/>
                </a:lnTo>
                <a:lnTo>
                  <a:pt x="27922" y="97573"/>
                </a:lnTo>
                <a:lnTo>
                  <a:pt x="28283" y="102368"/>
                </a:lnTo>
                <a:lnTo>
                  <a:pt x="28444" y="107145"/>
                </a:lnTo>
                <a:lnTo>
                  <a:pt x="28565" y="120032"/>
                </a:lnTo>
                <a:lnTo>
                  <a:pt x="28572" y="128558"/>
                </a:lnTo>
                <a:lnTo>
                  <a:pt x="32364" y="124786"/>
                </a:lnTo>
                <a:lnTo>
                  <a:pt x="38460" y="120813"/>
                </a:lnTo>
                <a:lnTo>
                  <a:pt x="42308" y="118642"/>
                </a:lnTo>
                <a:lnTo>
                  <a:pt x="50816" y="114113"/>
                </a:lnTo>
                <a:lnTo>
                  <a:pt x="55308" y="111794"/>
                </a:lnTo>
                <a:lnTo>
                  <a:pt x="59889" y="110248"/>
                </a:lnTo>
                <a:lnTo>
                  <a:pt x="64532" y="109217"/>
                </a:lnTo>
                <a:lnTo>
                  <a:pt x="69214" y="108530"/>
                </a:lnTo>
                <a:lnTo>
                  <a:pt x="74717" y="107278"/>
                </a:lnTo>
                <a:lnTo>
                  <a:pt x="80766" y="105650"/>
                </a:lnTo>
                <a:lnTo>
                  <a:pt x="87181" y="103771"/>
                </a:lnTo>
                <a:lnTo>
                  <a:pt x="93044" y="101724"/>
                </a:lnTo>
                <a:lnTo>
                  <a:pt x="98541" y="99566"/>
                </a:lnTo>
                <a:lnTo>
                  <a:pt x="103793" y="97334"/>
                </a:lnTo>
                <a:lnTo>
                  <a:pt x="109676" y="95845"/>
                </a:lnTo>
                <a:lnTo>
                  <a:pt x="115979" y="94853"/>
                </a:lnTo>
                <a:lnTo>
                  <a:pt x="122562" y="94191"/>
                </a:lnTo>
                <a:lnTo>
                  <a:pt x="129332" y="92957"/>
                </a:lnTo>
                <a:lnTo>
                  <a:pt x="136227" y="91340"/>
                </a:lnTo>
                <a:lnTo>
                  <a:pt x="143204" y="89468"/>
                </a:lnTo>
                <a:lnTo>
                  <a:pt x="150237" y="88220"/>
                </a:lnTo>
                <a:lnTo>
                  <a:pt x="157307" y="87389"/>
                </a:lnTo>
                <a:lnTo>
                  <a:pt x="164402" y="86834"/>
                </a:lnTo>
                <a:lnTo>
                  <a:pt x="170719" y="86464"/>
                </a:lnTo>
                <a:lnTo>
                  <a:pt x="181971" y="86053"/>
                </a:lnTo>
                <a:lnTo>
                  <a:pt x="197231" y="85822"/>
                </a:lnTo>
                <a:lnTo>
                  <a:pt x="202130" y="86583"/>
                </a:lnTo>
                <a:lnTo>
                  <a:pt x="206984" y="87885"/>
                </a:lnTo>
                <a:lnTo>
                  <a:pt x="211807" y="89546"/>
                </a:lnTo>
                <a:lnTo>
                  <a:pt x="216610" y="91447"/>
                </a:lnTo>
                <a:lnTo>
                  <a:pt x="221399" y="93509"/>
                </a:lnTo>
                <a:lnTo>
                  <a:pt x="226180" y="95676"/>
                </a:lnTo>
                <a:lnTo>
                  <a:pt x="233608" y="100202"/>
                </a:lnTo>
                <a:lnTo>
                  <a:pt x="239555" y="104859"/>
                </a:lnTo>
                <a:lnTo>
                  <a:pt x="244844" y="109575"/>
                </a:lnTo>
                <a:lnTo>
                  <a:pt x="246572" y="111943"/>
                </a:lnTo>
                <a:lnTo>
                  <a:pt x="248492" y="116692"/>
                </a:lnTo>
                <a:lnTo>
                  <a:pt x="248211" y="119863"/>
                </a:lnTo>
                <a:lnTo>
                  <a:pt x="247229" y="123565"/>
                </a:lnTo>
                <a:lnTo>
                  <a:pt x="245781" y="127620"/>
                </a:lnTo>
                <a:lnTo>
                  <a:pt x="244022" y="131911"/>
                </a:lnTo>
                <a:lnTo>
                  <a:pt x="242055" y="136360"/>
                </a:lnTo>
                <a:lnTo>
                  <a:pt x="237753" y="145535"/>
                </a:lnTo>
                <a:lnTo>
                  <a:pt x="233196" y="154905"/>
                </a:lnTo>
                <a:lnTo>
                  <a:pt x="230075" y="158833"/>
                </a:lnTo>
                <a:lnTo>
                  <a:pt x="222375" y="165313"/>
                </a:lnTo>
                <a:lnTo>
                  <a:pt x="218099" y="168946"/>
                </a:lnTo>
                <a:lnTo>
                  <a:pt x="213661" y="172956"/>
                </a:lnTo>
                <a:lnTo>
                  <a:pt x="209114" y="177216"/>
                </a:lnTo>
                <a:lnTo>
                  <a:pt x="203702" y="180850"/>
                </a:lnTo>
                <a:lnTo>
                  <a:pt x="197713" y="184067"/>
                </a:lnTo>
                <a:lnTo>
                  <a:pt x="185502" y="189757"/>
                </a:lnTo>
                <a:lnTo>
                  <a:pt x="174783" y="194932"/>
                </a:lnTo>
                <a:lnTo>
                  <a:pt x="168909" y="197424"/>
                </a:lnTo>
                <a:lnTo>
                  <a:pt x="162611" y="199878"/>
                </a:lnTo>
                <a:lnTo>
                  <a:pt x="156031" y="202308"/>
                </a:lnTo>
                <a:lnTo>
                  <a:pt x="150057" y="204722"/>
                </a:lnTo>
                <a:lnTo>
                  <a:pt x="144487" y="207125"/>
                </a:lnTo>
                <a:lnTo>
                  <a:pt x="139187" y="209521"/>
                </a:lnTo>
                <a:lnTo>
                  <a:pt x="133271" y="211118"/>
                </a:lnTo>
                <a:lnTo>
                  <a:pt x="126947" y="212183"/>
                </a:lnTo>
                <a:lnTo>
                  <a:pt x="120349" y="212893"/>
                </a:lnTo>
                <a:lnTo>
                  <a:pt x="113569" y="214160"/>
                </a:lnTo>
                <a:lnTo>
                  <a:pt x="106668" y="215798"/>
                </a:lnTo>
                <a:lnTo>
                  <a:pt x="99686" y="217684"/>
                </a:lnTo>
                <a:lnTo>
                  <a:pt x="93444" y="218941"/>
                </a:lnTo>
                <a:lnTo>
                  <a:pt x="87695" y="219780"/>
                </a:lnTo>
                <a:lnTo>
                  <a:pt x="82275" y="220338"/>
                </a:lnTo>
                <a:lnTo>
                  <a:pt x="76280" y="220711"/>
                </a:lnTo>
                <a:lnTo>
                  <a:pt x="63269" y="221125"/>
                </a:lnTo>
                <a:lnTo>
                  <a:pt x="58054" y="220441"/>
                </a:lnTo>
                <a:lnTo>
                  <a:pt x="53783" y="219192"/>
                </a:lnTo>
                <a:lnTo>
                  <a:pt x="50142" y="217565"/>
                </a:lnTo>
                <a:lnTo>
                  <a:pt x="46127" y="216481"/>
                </a:lnTo>
                <a:lnTo>
                  <a:pt x="41863" y="215758"/>
                </a:lnTo>
                <a:lnTo>
                  <a:pt x="37432" y="215276"/>
                </a:lnTo>
                <a:lnTo>
                  <a:pt x="34479" y="214161"/>
                </a:lnTo>
                <a:lnTo>
                  <a:pt x="32510" y="212624"/>
                </a:lnTo>
                <a:lnTo>
                  <a:pt x="31197" y="210805"/>
                </a:lnTo>
                <a:lnTo>
                  <a:pt x="29528" y="209593"/>
                </a:lnTo>
                <a:lnTo>
                  <a:pt x="25558" y="208246"/>
                </a:lnTo>
                <a:lnTo>
                  <a:pt x="24181" y="207093"/>
                </a:lnTo>
                <a:lnTo>
                  <a:pt x="23263" y="205531"/>
                </a:lnTo>
                <a:lnTo>
                  <a:pt x="21791" y="201112"/>
                </a:lnTo>
                <a:lnTo>
                  <a:pt x="22464" y="200750"/>
                </a:lnTo>
                <a:lnTo>
                  <a:pt x="27611" y="200120"/>
                </a:lnTo>
                <a:lnTo>
                  <a:pt x="34100" y="200037"/>
                </a:lnTo>
                <a:lnTo>
                  <a:pt x="35716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"/>
          <p:cNvSpPr/>
          <p:nvPr/>
        </p:nvSpPr>
        <p:spPr>
          <a:xfrm>
            <a:off x="6186487" y="85725"/>
            <a:ext cx="341648" cy="585788"/>
          </a:xfrm>
          <a:custGeom>
            <a:avLst/>
            <a:gdLst/>
            <a:ahLst/>
            <a:cxnLst/>
            <a:rect l="0" t="0" r="0" b="0"/>
            <a:pathLst>
              <a:path w="341648" h="585788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4784" y="8819"/>
                </a:lnTo>
                <a:lnTo>
                  <a:pt x="17000" y="10641"/>
                </a:lnTo>
                <a:lnTo>
                  <a:pt x="27053" y="24180"/>
                </a:lnTo>
                <a:lnTo>
                  <a:pt x="34778" y="30061"/>
                </a:lnTo>
                <a:lnTo>
                  <a:pt x="43503" y="35320"/>
                </a:lnTo>
                <a:lnTo>
                  <a:pt x="52672" y="41098"/>
                </a:lnTo>
                <a:lnTo>
                  <a:pt x="67553" y="53275"/>
                </a:lnTo>
                <a:lnTo>
                  <a:pt x="73611" y="57742"/>
                </a:lnTo>
                <a:lnTo>
                  <a:pt x="86691" y="66938"/>
                </a:lnTo>
                <a:lnTo>
                  <a:pt x="100442" y="76316"/>
                </a:lnTo>
                <a:lnTo>
                  <a:pt x="108236" y="81040"/>
                </a:lnTo>
                <a:lnTo>
                  <a:pt x="116608" y="85776"/>
                </a:lnTo>
                <a:lnTo>
                  <a:pt x="134376" y="95273"/>
                </a:lnTo>
                <a:lnTo>
                  <a:pt x="152856" y="104785"/>
                </a:lnTo>
                <a:lnTo>
                  <a:pt x="163023" y="109544"/>
                </a:lnTo>
                <a:lnTo>
                  <a:pt x="184903" y="119065"/>
                </a:lnTo>
                <a:lnTo>
                  <a:pt x="195500" y="124620"/>
                </a:lnTo>
                <a:lnTo>
                  <a:pt x="205739" y="130705"/>
                </a:lnTo>
                <a:lnTo>
                  <a:pt x="215741" y="137143"/>
                </a:lnTo>
                <a:lnTo>
                  <a:pt x="225584" y="143816"/>
                </a:lnTo>
                <a:lnTo>
                  <a:pt x="269968" y="174925"/>
                </a:lnTo>
                <a:lnTo>
                  <a:pt x="277610" y="181704"/>
                </a:lnTo>
                <a:lnTo>
                  <a:pt x="285086" y="189398"/>
                </a:lnTo>
                <a:lnTo>
                  <a:pt x="292451" y="197703"/>
                </a:lnTo>
                <a:lnTo>
                  <a:pt x="298949" y="205620"/>
                </a:lnTo>
                <a:lnTo>
                  <a:pt x="304868" y="213280"/>
                </a:lnTo>
                <a:lnTo>
                  <a:pt x="310402" y="220768"/>
                </a:lnTo>
                <a:lnTo>
                  <a:pt x="320784" y="235438"/>
                </a:lnTo>
                <a:lnTo>
                  <a:pt x="325775" y="242683"/>
                </a:lnTo>
                <a:lnTo>
                  <a:pt x="331320" y="259201"/>
                </a:lnTo>
                <a:lnTo>
                  <a:pt x="334579" y="277125"/>
                </a:lnTo>
                <a:lnTo>
                  <a:pt x="338672" y="295675"/>
                </a:lnTo>
                <a:lnTo>
                  <a:pt x="340082" y="305066"/>
                </a:lnTo>
                <a:lnTo>
                  <a:pt x="341021" y="314502"/>
                </a:lnTo>
                <a:lnTo>
                  <a:pt x="341647" y="323968"/>
                </a:lnTo>
                <a:lnTo>
                  <a:pt x="341271" y="333454"/>
                </a:lnTo>
                <a:lnTo>
                  <a:pt x="340227" y="342952"/>
                </a:lnTo>
                <a:lnTo>
                  <a:pt x="338737" y="352460"/>
                </a:lnTo>
                <a:lnTo>
                  <a:pt x="336949" y="361973"/>
                </a:lnTo>
                <a:lnTo>
                  <a:pt x="332847" y="381010"/>
                </a:lnTo>
                <a:lnTo>
                  <a:pt x="329848" y="390531"/>
                </a:lnTo>
                <a:lnTo>
                  <a:pt x="326261" y="400054"/>
                </a:lnTo>
                <a:lnTo>
                  <a:pt x="322283" y="409578"/>
                </a:lnTo>
                <a:lnTo>
                  <a:pt x="318836" y="419102"/>
                </a:lnTo>
                <a:lnTo>
                  <a:pt x="315745" y="428626"/>
                </a:lnTo>
                <a:lnTo>
                  <a:pt x="312891" y="438150"/>
                </a:lnTo>
                <a:lnTo>
                  <a:pt x="307602" y="457200"/>
                </a:lnTo>
                <a:lnTo>
                  <a:pt x="302606" y="475456"/>
                </a:lnTo>
                <a:lnTo>
                  <a:pt x="297740" y="491507"/>
                </a:lnTo>
                <a:lnTo>
                  <a:pt x="290814" y="504462"/>
                </a:lnTo>
                <a:lnTo>
                  <a:pt x="283238" y="515511"/>
                </a:lnTo>
                <a:lnTo>
                  <a:pt x="274511" y="530657"/>
                </a:lnTo>
                <a:lnTo>
                  <a:pt x="266898" y="545199"/>
                </a:lnTo>
                <a:lnTo>
                  <a:pt x="257214" y="562218"/>
                </a:lnTo>
                <a:lnTo>
                  <a:pt x="254820" y="565312"/>
                </a:lnTo>
                <a:lnTo>
                  <a:pt x="252159" y="570866"/>
                </a:lnTo>
                <a:lnTo>
                  <a:pt x="250451" y="577107"/>
                </a:lnTo>
                <a:lnTo>
                  <a:pt x="250031" y="585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"/>
          <p:cNvSpPr/>
          <p:nvPr/>
        </p:nvSpPr>
        <p:spPr>
          <a:xfrm>
            <a:off x="2964989" y="1600290"/>
            <a:ext cx="278274" cy="414248"/>
          </a:xfrm>
          <a:custGeom>
            <a:avLst/>
            <a:gdLst/>
            <a:ahLst/>
            <a:cxnLst/>
            <a:rect l="0" t="0" r="0" b="0"/>
            <a:pathLst>
              <a:path w="278274" h="414248">
                <a:moveTo>
                  <a:pt x="235411" y="71347"/>
                </a:moveTo>
                <a:lnTo>
                  <a:pt x="231618" y="71347"/>
                </a:lnTo>
                <a:lnTo>
                  <a:pt x="230501" y="70553"/>
                </a:lnTo>
                <a:lnTo>
                  <a:pt x="229756" y="69230"/>
                </a:lnTo>
                <a:lnTo>
                  <a:pt x="228354" y="64497"/>
                </a:lnTo>
                <a:lnTo>
                  <a:pt x="234425" y="64229"/>
                </a:lnTo>
                <a:lnTo>
                  <a:pt x="231326" y="64211"/>
                </a:lnTo>
                <a:lnTo>
                  <a:pt x="230307" y="63415"/>
                </a:lnTo>
                <a:lnTo>
                  <a:pt x="229627" y="62090"/>
                </a:lnTo>
                <a:lnTo>
                  <a:pt x="228346" y="57354"/>
                </a:lnTo>
                <a:lnTo>
                  <a:pt x="228291" y="53354"/>
                </a:lnTo>
                <a:lnTo>
                  <a:pt x="227489" y="51414"/>
                </a:lnTo>
                <a:lnTo>
                  <a:pt x="222118" y="44067"/>
                </a:lnTo>
                <a:lnTo>
                  <a:pt x="217626" y="39363"/>
                </a:lnTo>
                <a:lnTo>
                  <a:pt x="216410" y="37325"/>
                </a:lnTo>
                <a:lnTo>
                  <a:pt x="215060" y="32943"/>
                </a:lnTo>
                <a:lnTo>
                  <a:pt x="213906" y="31457"/>
                </a:lnTo>
                <a:lnTo>
                  <a:pt x="212343" y="30466"/>
                </a:lnTo>
                <a:lnTo>
                  <a:pt x="210507" y="29806"/>
                </a:lnTo>
                <a:lnTo>
                  <a:pt x="206351" y="26955"/>
                </a:lnTo>
                <a:lnTo>
                  <a:pt x="199548" y="20888"/>
                </a:lnTo>
                <a:lnTo>
                  <a:pt x="194072" y="16377"/>
                </a:lnTo>
                <a:lnTo>
                  <a:pt x="186346" y="11726"/>
                </a:lnTo>
                <a:lnTo>
                  <a:pt x="179738" y="9130"/>
                </a:lnTo>
                <a:lnTo>
                  <a:pt x="173361" y="7976"/>
                </a:lnTo>
                <a:lnTo>
                  <a:pt x="165235" y="7463"/>
                </a:lnTo>
                <a:lnTo>
                  <a:pt x="160846" y="6533"/>
                </a:lnTo>
                <a:lnTo>
                  <a:pt x="156332" y="5119"/>
                </a:lnTo>
                <a:lnTo>
                  <a:pt x="151735" y="3383"/>
                </a:lnTo>
                <a:lnTo>
                  <a:pt x="147083" y="2225"/>
                </a:lnTo>
                <a:lnTo>
                  <a:pt x="142394" y="1453"/>
                </a:lnTo>
                <a:lnTo>
                  <a:pt x="137681" y="939"/>
                </a:lnTo>
                <a:lnTo>
                  <a:pt x="132158" y="596"/>
                </a:lnTo>
                <a:lnTo>
                  <a:pt x="119670" y="214"/>
                </a:lnTo>
                <a:lnTo>
                  <a:pt x="106837" y="0"/>
                </a:lnTo>
                <a:lnTo>
                  <a:pt x="102070" y="764"/>
                </a:lnTo>
                <a:lnTo>
                  <a:pt x="96511" y="2066"/>
                </a:lnTo>
                <a:lnTo>
                  <a:pt x="90423" y="3729"/>
                </a:lnTo>
                <a:lnTo>
                  <a:pt x="85571" y="4837"/>
                </a:lnTo>
                <a:lnTo>
                  <a:pt x="78063" y="6068"/>
                </a:lnTo>
                <a:lnTo>
                  <a:pt x="69374" y="6761"/>
                </a:lnTo>
                <a:lnTo>
                  <a:pt x="66776" y="7652"/>
                </a:lnTo>
                <a:lnTo>
                  <a:pt x="61772" y="10759"/>
                </a:lnTo>
                <a:lnTo>
                  <a:pt x="54492" y="16971"/>
                </a:lnTo>
                <a:lnTo>
                  <a:pt x="47309" y="23838"/>
                </a:lnTo>
                <a:lnTo>
                  <a:pt x="29213" y="41812"/>
                </a:lnTo>
                <a:lnTo>
                  <a:pt x="22588" y="50547"/>
                </a:lnTo>
                <a:lnTo>
                  <a:pt x="14396" y="62274"/>
                </a:lnTo>
                <a:lnTo>
                  <a:pt x="11868" y="65298"/>
                </a:lnTo>
                <a:lnTo>
                  <a:pt x="10182" y="68902"/>
                </a:lnTo>
                <a:lnTo>
                  <a:pt x="7016" y="81559"/>
                </a:lnTo>
                <a:lnTo>
                  <a:pt x="3462" y="90702"/>
                </a:lnTo>
                <a:lnTo>
                  <a:pt x="1354" y="100058"/>
                </a:lnTo>
                <a:lnTo>
                  <a:pt x="167" y="112133"/>
                </a:lnTo>
                <a:lnTo>
                  <a:pt x="0" y="115207"/>
                </a:lnTo>
                <a:lnTo>
                  <a:pt x="1931" y="122855"/>
                </a:lnTo>
                <a:lnTo>
                  <a:pt x="5365" y="133969"/>
                </a:lnTo>
                <a:lnTo>
                  <a:pt x="6962" y="140454"/>
                </a:lnTo>
                <a:lnTo>
                  <a:pt x="12323" y="152236"/>
                </a:lnTo>
                <a:lnTo>
                  <a:pt x="18939" y="161107"/>
                </a:lnTo>
                <a:lnTo>
                  <a:pt x="23578" y="166274"/>
                </a:lnTo>
                <a:lnTo>
                  <a:pt x="25926" y="167969"/>
                </a:lnTo>
                <a:lnTo>
                  <a:pt x="33818" y="171149"/>
                </a:lnTo>
                <a:lnTo>
                  <a:pt x="41568" y="174705"/>
                </a:lnTo>
                <a:lnTo>
                  <a:pt x="45857" y="175971"/>
                </a:lnTo>
                <a:lnTo>
                  <a:pt x="50304" y="176815"/>
                </a:lnTo>
                <a:lnTo>
                  <a:pt x="54856" y="177378"/>
                </a:lnTo>
                <a:lnTo>
                  <a:pt x="59478" y="177753"/>
                </a:lnTo>
                <a:lnTo>
                  <a:pt x="64148" y="178003"/>
                </a:lnTo>
                <a:lnTo>
                  <a:pt x="68848" y="178170"/>
                </a:lnTo>
                <a:lnTo>
                  <a:pt x="73569" y="177487"/>
                </a:lnTo>
                <a:lnTo>
                  <a:pt x="78303" y="176238"/>
                </a:lnTo>
                <a:lnTo>
                  <a:pt x="83048" y="174612"/>
                </a:lnTo>
                <a:lnTo>
                  <a:pt x="88592" y="173528"/>
                </a:lnTo>
                <a:lnTo>
                  <a:pt x="94669" y="172805"/>
                </a:lnTo>
                <a:lnTo>
                  <a:pt x="101101" y="172323"/>
                </a:lnTo>
                <a:lnTo>
                  <a:pt x="106977" y="171208"/>
                </a:lnTo>
                <a:lnTo>
                  <a:pt x="112482" y="169671"/>
                </a:lnTo>
                <a:lnTo>
                  <a:pt x="117740" y="167853"/>
                </a:lnTo>
                <a:lnTo>
                  <a:pt x="122832" y="165053"/>
                </a:lnTo>
                <a:lnTo>
                  <a:pt x="127814" y="161599"/>
                </a:lnTo>
                <a:lnTo>
                  <a:pt x="132723" y="157709"/>
                </a:lnTo>
                <a:lnTo>
                  <a:pt x="138377" y="154321"/>
                </a:lnTo>
                <a:lnTo>
                  <a:pt x="144528" y="151270"/>
                </a:lnTo>
                <a:lnTo>
                  <a:pt x="151010" y="148441"/>
                </a:lnTo>
                <a:lnTo>
                  <a:pt x="162445" y="143182"/>
                </a:lnTo>
                <a:lnTo>
                  <a:pt x="167717" y="140668"/>
                </a:lnTo>
                <a:lnTo>
                  <a:pt x="172819" y="137405"/>
                </a:lnTo>
                <a:lnTo>
                  <a:pt x="177808" y="133642"/>
                </a:lnTo>
                <a:lnTo>
                  <a:pt x="182721" y="129546"/>
                </a:lnTo>
                <a:lnTo>
                  <a:pt x="187584" y="125227"/>
                </a:lnTo>
                <a:lnTo>
                  <a:pt x="197221" y="116196"/>
                </a:lnTo>
                <a:lnTo>
                  <a:pt x="202013" y="112359"/>
                </a:lnTo>
                <a:lnTo>
                  <a:pt x="206796" y="109007"/>
                </a:lnTo>
                <a:lnTo>
                  <a:pt x="211572" y="105979"/>
                </a:lnTo>
                <a:lnTo>
                  <a:pt x="218995" y="98381"/>
                </a:lnTo>
                <a:lnTo>
                  <a:pt x="225733" y="89712"/>
                </a:lnTo>
                <a:lnTo>
                  <a:pt x="234020" y="80568"/>
                </a:lnTo>
                <a:lnTo>
                  <a:pt x="243818" y="70287"/>
                </a:lnTo>
                <a:lnTo>
                  <a:pt x="245778" y="67465"/>
                </a:lnTo>
                <a:lnTo>
                  <a:pt x="249182" y="58587"/>
                </a:lnTo>
                <a:lnTo>
                  <a:pt x="249545" y="53720"/>
                </a:lnTo>
                <a:lnTo>
                  <a:pt x="248802" y="52452"/>
                </a:lnTo>
                <a:lnTo>
                  <a:pt x="247513" y="51606"/>
                </a:lnTo>
                <a:lnTo>
                  <a:pt x="245860" y="51043"/>
                </a:lnTo>
                <a:lnTo>
                  <a:pt x="244758" y="49873"/>
                </a:lnTo>
                <a:lnTo>
                  <a:pt x="244024" y="48300"/>
                </a:lnTo>
                <a:lnTo>
                  <a:pt x="243534" y="46457"/>
                </a:lnTo>
                <a:lnTo>
                  <a:pt x="242414" y="45229"/>
                </a:lnTo>
                <a:lnTo>
                  <a:pt x="240873" y="44410"/>
                </a:lnTo>
                <a:lnTo>
                  <a:pt x="235730" y="42868"/>
                </a:lnTo>
                <a:lnTo>
                  <a:pt x="231713" y="46593"/>
                </a:lnTo>
                <a:lnTo>
                  <a:pt x="231358" y="47700"/>
                </a:lnTo>
                <a:lnTo>
                  <a:pt x="231915" y="48439"/>
                </a:lnTo>
                <a:lnTo>
                  <a:pt x="233080" y="48931"/>
                </a:lnTo>
                <a:lnTo>
                  <a:pt x="233857" y="50053"/>
                </a:lnTo>
                <a:lnTo>
                  <a:pt x="234720" y="53417"/>
                </a:lnTo>
                <a:lnTo>
                  <a:pt x="235206" y="59773"/>
                </a:lnTo>
                <a:lnTo>
                  <a:pt x="236068" y="62043"/>
                </a:lnTo>
                <a:lnTo>
                  <a:pt x="239142" y="66683"/>
                </a:lnTo>
                <a:lnTo>
                  <a:pt x="241038" y="73507"/>
                </a:lnTo>
                <a:lnTo>
                  <a:pt x="242105" y="86275"/>
                </a:lnTo>
                <a:lnTo>
                  <a:pt x="242255" y="90824"/>
                </a:lnTo>
                <a:lnTo>
                  <a:pt x="244538" y="100112"/>
                </a:lnTo>
                <a:lnTo>
                  <a:pt x="247405" y="109531"/>
                </a:lnTo>
                <a:lnTo>
                  <a:pt x="248679" y="119009"/>
                </a:lnTo>
                <a:lnTo>
                  <a:pt x="249245" y="130630"/>
                </a:lnTo>
                <a:lnTo>
                  <a:pt x="249564" y="150560"/>
                </a:lnTo>
                <a:lnTo>
                  <a:pt x="249672" y="178628"/>
                </a:lnTo>
                <a:lnTo>
                  <a:pt x="250474" y="185730"/>
                </a:lnTo>
                <a:lnTo>
                  <a:pt x="251803" y="192846"/>
                </a:lnTo>
                <a:lnTo>
                  <a:pt x="253483" y="199972"/>
                </a:lnTo>
                <a:lnTo>
                  <a:pt x="254602" y="207897"/>
                </a:lnTo>
                <a:lnTo>
                  <a:pt x="255349" y="216355"/>
                </a:lnTo>
                <a:lnTo>
                  <a:pt x="255846" y="225169"/>
                </a:lnTo>
                <a:lnTo>
                  <a:pt x="256399" y="241312"/>
                </a:lnTo>
                <a:lnTo>
                  <a:pt x="256547" y="248951"/>
                </a:lnTo>
                <a:lnTo>
                  <a:pt x="257439" y="256425"/>
                </a:lnTo>
                <a:lnTo>
                  <a:pt x="258827" y="263788"/>
                </a:lnTo>
                <a:lnTo>
                  <a:pt x="260547" y="271079"/>
                </a:lnTo>
                <a:lnTo>
                  <a:pt x="261693" y="278320"/>
                </a:lnTo>
                <a:lnTo>
                  <a:pt x="262457" y="285529"/>
                </a:lnTo>
                <a:lnTo>
                  <a:pt x="262967" y="292716"/>
                </a:lnTo>
                <a:lnTo>
                  <a:pt x="263306" y="299889"/>
                </a:lnTo>
                <a:lnTo>
                  <a:pt x="263684" y="314209"/>
                </a:lnTo>
                <a:lnTo>
                  <a:pt x="263978" y="368585"/>
                </a:lnTo>
                <a:lnTo>
                  <a:pt x="266099" y="378342"/>
                </a:lnTo>
                <a:lnTo>
                  <a:pt x="269639" y="390644"/>
                </a:lnTo>
                <a:lnTo>
                  <a:pt x="270835" y="401912"/>
                </a:lnTo>
                <a:lnTo>
                  <a:pt x="271042" y="409357"/>
                </a:lnTo>
                <a:lnTo>
                  <a:pt x="271865" y="410987"/>
                </a:lnTo>
                <a:lnTo>
                  <a:pt x="273207" y="412074"/>
                </a:lnTo>
                <a:lnTo>
                  <a:pt x="278273" y="4142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"/>
          <p:cNvSpPr/>
          <p:nvPr/>
        </p:nvSpPr>
        <p:spPr>
          <a:xfrm>
            <a:off x="3314787" y="1778793"/>
            <a:ext cx="257089" cy="242889"/>
          </a:xfrm>
          <a:custGeom>
            <a:avLst/>
            <a:gdLst/>
            <a:ahLst/>
            <a:cxnLst/>
            <a:rect l="0" t="0" r="0" b="0"/>
            <a:pathLst>
              <a:path w="257089" h="242889">
                <a:moveTo>
                  <a:pt x="7056" y="0"/>
                </a:moveTo>
                <a:lnTo>
                  <a:pt x="0" y="0"/>
                </a:lnTo>
                <a:lnTo>
                  <a:pt x="7193" y="7276"/>
                </a:lnTo>
                <a:lnTo>
                  <a:pt x="37049" y="37136"/>
                </a:lnTo>
                <a:lnTo>
                  <a:pt x="42347" y="44551"/>
                </a:lnTo>
                <a:lnTo>
                  <a:pt x="44871" y="48751"/>
                </a:lnTo>
                <a:lnTo>
                  <a:pt x="51909" y="55534"/>
                </a:lnTo>
                <a:lnTo>
                  <a:pt x="56008" y="58454"/>
                </a:lnTo>
                <a:lnTo>
                  <a:pt x="60328" y="61988"/>
                </a:lnTo>
                <a:lnTo>
                  <a:pt x="64796" y="65932"/>
                </a:lnTo>
                <a:lnTo>
                  <a:pt x="73993" y="74547"/>
                </a:lnTo>
                <a:lnTo>
                  <a:pt x="83373" y="83667"/>
                </a:lnTo>
                <a:lnTo>
                  <a:pt x="88096" y="89116"/>
                </a:lnTo>
                <a:lnTo>
                  <a:pt x="92833" y="95130"/>
                </a:lnTo>
                <a:lnTo>
                  <a:pt x="97578" y="101520"/>
                </a:lnTo>
                <a:lnTo>
                  <a:pt x="102330" y="107368"/>
                </a:lnTo>
                <a:lnTo>
                  <a:pt x="107084" y="112853"/>
                </a:lnTo>
                <a:lnTo>
                  <a:pt x="111842" y="118098"/>
                </a:lnTo>
                <a:lnTo>
                  <a:pt x="116601" y="123976"/>
                </a:lnTo>
                <a:lnTo>
                  <a:pt x="121361" y="130276"/>
                </a:lnTo>
                <a:lnTo>
                  <a:pt x="126122" y="136857"/>
                </a:lnTo>
                <a:lnTo>
                  <a:pt x="130883" y="142832"/>
                </a:lnTo>
                <a:lnTo>
                  <a:pt x="135645" y="148402"/>
                </a:lnTo>
                <a:lnTo>
                  <a:pt x="140407" y="153704"/>
                </a:lnTo>
                <a:lnTo>
                  <a:pt x="149932" y="163827"/>
                </a:lnTo>
                <a:lnTo>
                  <a:pt x="154694" y="168750"/>
                </a:lnTo>
                <a:lnTo>
                  <a:pt x="160250" y="172825"/>
                </a:lnTo>
                <a:lnTo>
                  <a:pt x="166336" y="176335"/>
                </a:lnTo>
                <a:lnTo>
                  <a:pt x="172774" y="179470"/>
                </a:lnTo>
                <a:lnTo>
                  <a:pt x="177860" y="183146"/>
                </a:lnTo>
                <a:lnTo>
                  <a:pt x="182044" y="187185"/>
                </a:lnTo>
                <a:lnTo>
                  <a:pt x="185628" y="191465"/>
                </a:lnTo>
                <a:lnTo>
                  <a:pt x="189604" y="195906"/>
                </a:lnTo>
                <a:lnTo>
                  <a:pt x="198255" y="205074"/>
                </a:lnTo>
                <a:lnTo>
                  <a:pt x="213690" y="220867"/>
                </a:lnTo>
                <a:lnTo>
                  <a:pt x="223644" y="230865"/>
                </a:lnTo>
                <a:lnTo>
                  <a:pt x="230582" y="235692"/>
                </a:lnTo>
                <a:lnTo>
                  <a:pt x="238163" y="239690"/>
                </a:lnTo>
                <a:lnTo>
                  <a:pt x="246101" y="241940"/>
                </a:lnTo>
                <a:lnTo>
                  <a:pt x="249599" y="242607"/>
                </a:lnTo>
                <a:lnTo>
                  <a:pt x="257088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"/>
          <p:cNvSpPr/>
          <p:nvPr/>
        </p:nvSpPr>
        <p:spPr>
          <a:xfrm>
            <a:off x="3407568" y="1807368"/>
            <a:ext cx="135733" cy="192883"/>
          </a:xfrm>
          <a:custGeom>
            <a:avLst/>
            <a:gdLst/>
            <a:ahLst/>
            <a:cxnLst/>
            <a:rect l="0" t="0" r="0" b="0"/>
            <a:pathLst>
              <a:path w="135733" h="192883">
                <a:moveTo>
                  <a:pt x="135732" y="0"/>
                </a:moveTo>
                <a:lnTo>
                  <a:pt x="128675" y="0"/>
                </a:lnTo>
                <a:lnTo>
                  <a:pt x="128614" y="3793"/>
                </a:lnTo>
                <a:lnTo>
                  <a:pt x="127811" y="5704"/>
                </a:lnTo>
                <a:lnTo>
                  <a:pt x="122890" y="12979"/>
                </a:lnTo>
                <a:lnTo>
                  <a:pt x="120820" y="16590"/>
                </a:lnTo>
                <a:lnTo>
                  <a:pt x="118647" y="20585"/>
                </a:lnTo>
                <a:lnTo>
                  <a:pt x="115611" y="24042"/>
                </a:lnTo>
                <a:lnTo>
                  <a:pt x="111999" y="27141"/>
                </a:lnTo>
                <a:lnTo>
                  <a:pt x="108003" y="30000"/>
                </a:lnTo>
                <a:lnTo>
                  <a:pt x="104546" y="34288"/>
                </a:lnTo>
                <a:lnTo>
                  <a:pt x="101448" y="39527"/>
                </a:lnTo>
                <a:lnTo>
                  <a:pt x="98588" y="45402"/>
                </a:lnTo>
                <a:lnTo>
                  <a:pt x="95094" y="50905"/>
                </a:lnTo>
                <a:lnTo>
                  <a:pt x="91178" y="56162"/>
                </a:lnTo>
                <a:lnTo>
                  <a:pt x="86979" y="61254"/>
                </a:lnTo>
                <a:lnTo>
                  <a:pt x="82592" y="67030"/>
                </a:lnTo>
                <a:lnTo>
                  <a:pt x="73485" y="79798"/>
                </a:lnTo>
                <a:lnTo>
                  <a:pt x="68834" y="85742"/>
                </a:lnTo>
                <a:lnTo>
                  <a:pt x="64146" y="91293"/>
                </a:lnTo>
                <a:lnTo>
                  <a:pt x="59433" y="96581"/>
                </a:lnTo>
                <a:lnTo>
                  <a:pt x="55497" y="102487"/>
                </a:lnTo>
                <a:lnTo>
                  <a:pt x="52079" y="108806"/>
                </a:lnTo>
                <a:lnTo>
                  <a:pt x="49007" y="115400"/>
                </a:lnTo>
                <a:lnTo>
                  <a:pt x="45372" y="121383"/>
                </a:lnTo>
                <a:lnTo>
                  <a:pt x="41360" y="126960"/>
                </a:lnTo>
                <a:lnTo>
                  <a:pt x="37099" y="132265"/>
                </a:lnTo>
                <a:lnTo>
                  <a:pt x="32670" y="137389"/>
                </a:lnTo>
                <a:lnTo>
                  <a:pt x="28130" y="142393"/>
                </a:lnTo>
                <a:lnTo>
                  <a:pt x="16273" y="154903"/>
                </a:lnTo>
                <a:lnTo>
                  <a:pt x="5155" y="166241"/>
                </a:lnTo>
                <a:lnTo>
                  <a:pt x="3436" y="168771"/>
                </a:lnTo>
                <a:lnTo>
                  <a:pt x="1528" y="173699"/>
                </a:lnTo>
                <a:lnTo>
                  <a:pt x="679" y="178535"/>
                </a:lnTo>
                <a:lnTo>
                  <a:pt x="134" y="184315"/>
                </a:lnTo>
                <a:lnTo>
                  <a:pt x="40" y="189109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"/>
          <p:cNvSpPr/>
          <p:nvPr/>
        </p:nvSpPr>
        <p:spPr>
          <a:xfrm>
            <a:off x="3721893" y="1885950"/>
            <a:ext cx="250033" cy="7144"/>
          </a:xfrm>
          <a:custGeom>
            <a:avLst/>
            <a:gdLst/>
            <a:ahLst/>
            <a:cxnLst/>
            <a:rect l="0" t="0" r="0" b="0"/>
            <a:pathLst>
              <a:path w="250033" h="7144">
                <a:moveTo>
                  <a:pt x="0" y="0"/>
                </a:moveTo>
                <a:lnTo>
                  <a:pt x="219039" y="0"/>
                </a:lnTo>
                <a:lnTo>
                  <a:pt x="223020" y="793"/>
                </a:lnTo>
                <a:lnTo>
                  <a:pt x="226467" y="2116"/>
                </a:lnTo>
                <a:lnTo>
                  <a:pt x="229559" y="3792"/>
                </a:lnTo>
                <a:lnTo>
                  <a:pt x="232415" y="4909"/>
                </a:lnTo>
                <a:lnTo>
                  <a:pt x="235112" y="5654"/>
                </a:lnTo>
                <a:lnTo>
                  <a:pt x="237704" y="6150"/>
                </a:lnTo>
                <a:lnTo>
                  <a:pt x="240226" y="6481"/>
                </a:lnTo>
                <a:lnTo>
                  <a:pt x="242701" y="6702"/>
                </a:lnTo>
                <a:lnTo>
                  <a:pt x="25003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4"/>
          <p:cNvSpPr/>
          <p:nvPr/>
        </p:nvSpPr>
        <p:spPr>
          <a:xfrm>
            <a:off x="3807618" y="1793081"/>
            <a:ext cx="107158" cy="221457"/>
          </a:xfrm>
          <a:custGeom>
            <a:avLst/>
            <a:gdLst/>
            <a:ahLst/>
            <a:cxnLst/>
            <a:rect l="0" t="0" r="0" b="0"/>
            <a:pathLst>
              <a:path w="107158" h="22145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5"/>
                </a:lnTo>
                <a:lnTo>
                  <a:pt x="5655" y="8819"/>
                </a:lnTo>
                <a:lnTo>
                  <a:pt x="7276" y="13444"/>
                </a:lnTo>
                <a:lnTo>
                  <a:pt x="8819" y="16900"/>
                </a:lnTo>
                <a:lnTo>
                  <a:pt x="10642" y="20792"/>
                </a:lnTo>
                <a:lnTo>
                  <a:pt x="13445" y="24974"/>
                </a:lnTo>
                <a:lnTo>
                  <a:pt x="16901" y="29349"/>
                </a:lnTo>
                <a:lnTo>
                  <a:pt x="20792" y="33853"/>
                </a:lnTo>
                <a:lnTo>
                  <a:pt x="24180" y="37650"/>
                </a:lnTo>
                <a:lnTo>
                  <a:pt x="30062" y="43985"/>
                </a:lnTo>
                <a:lnTo>
                  <a:pt x="32741" y="47580"/>
                </a:lnTo>
                <a:lnTo>
                  <a:pt x="35321" y="51563"/>
                </a:lnTo>
                <a:lnTo>
                  <a:pt x="37835" y="55807"/>
                </a:lnTo>
                <a:lnTo>
                  <a:pt x="40305" y="61017"/>
                </a:lnTo>
                <a:lnTo>
                  <a:pt x="42745" y="66872"/>
                </a:lnTo>
                <a:lnTo>
                  <a:pt x="45165" y="73156"/>
                </a:lnTo>
                <a:lnTo>
                  <a:pt x="47573" y="78933"/>
                </a:lnTo>
                <a:lnTo>
                  <a:pt x="49972" y="84372"/>
                </a:lnTo>
                <a:lnTo>
                  <a:pt x="52364" y="89586"/>
                </a:lnTo>
                <a:lnTo>
                  <a:pt x="53960" y="94649"/>
                </a:lnTo>
                <a:lnTo>
                  <a:pt x="55023" y="99611"/>
                </a:lnTo>
                <a:lnTo>
                  <a:pt x="55733" y="104508"/>
                </a:lnTo>
                <a:lnTo>
                  <a:pt x="56998" y="110153"/>
                </a:lnTo>
                <a:lnTo>
                  <a:pt x="58637" y="116298"/>
                </a:lnTo>
                <a:lnTo>
                  <a:pt x="60523" y="122776"/>
                </a:lnTo>
                <a:lnTo>
                  <a:pt x="62574" y="128681"/>
                </a:lnTo>
                <a:lnTo>
                  <a:pt x="64734" y="134206"/>
                </a:lnTo>
                <a:lnTo>
                  <a:pt x="66969" y="139477"/>
                </a:lnTo>
                <a:lnTo>
                  <a:pt x="71568" y="149567"/>
                </a:lnTo>
                <a:lnTo>
                  <a:pt x="73906" y="154480"/>
                </a:lnTo>
                <a:lnTo>
                  <a:pt x="75464" y="159343"/>
                </a:lnTo>
                <a:lnTo>
                  <a:pt x="76503" y="164172"/>
                </a:lnTo>
                <a:lnTo>
                  <a:pt x="77196" y="168979"/>
                </a:lnTo>
                <a:lnTo>
                  <a:pt x="78452" y="172978"/>
                </a:lnTo>
                <a:lnTo>
                  <a:pt x="80083" y="176437"/>
                </a:lnTo>
                <a:lnTo>
                  <a:pt x="81964" y="179537"/>
                </a:lnTo>
                <a:lnTo>
                  <a:pt x="83217" y="183191"/>
                </a:lnTo>
                <a:lnTo>
                  <a:pt x="84054" y="187215"/>
                </a:lnTo>
                <a:lnTo>
                  <a:pt x="84611" y="191485"/>
                </a:lnTo>
                <a:lnTo>
                  <a:pt x="85776" y="194332"/>
                </a:lnTo>
                <a:lnTo>
                  <a:pt x="87346" y="196229"/>
                </a:lnTo>
                <a:lnTo>
                  <a:pt x="89187" y="197494"/>
                </a:lnTo>
                <a:lnTo>
                  <a:pt x="91208" y="199132"/>
                </a:lnTo>
                <a:lnTo>
                  <a:pt x="93350" y="201017"/>
                </a:lnTo>
                <a:lnTo>
                  <a:pt x="95570" y="203067"/>
                </a:lnTo>
                <a:lnTo>
                  <a:pt x="97051" y="205228"/>
                </a:lnTo>
                <a:lnTo>
                  <a:pt x="98697" y="209746"/>
                </a:lnTo>
                <a:lnTo>
                  <a:pt x="99929" y="211268"/>
                </a:lnTo>
                <a:lnTo>
                  <a:pt x="101544" y="212283"/>
                </a:lnTo>
                <a:lnTo>
                  <a:pt x="106048" y="213911"/>
                </a:lnTo>
                <a:lnTo>
                  <a:pt x="106417" y="214839"/>
                </a:lnTo>
                <a:lnTo>
                  <a:pt x="107157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"/>
          <p:cNvSpPr/>
          <p:nvPr/>
        </p:nvSpPr>
        <p:spPr>
          <a:xfrm>
            <a:off x="4136259" y="1707356"/>
            <a:ext cx="171412" cy="307182"/>
          </a:xfrm>
          <a:custGeom>
            <a:avLst/>
            <a:gdLst/>
            <a:ahLst/>
            <a:cxnLst/>
            <a:rect l="0" t="0" r="0" b="0"/>
            <a:pathLst>
              <a:path w="171412" h="307182">
                <a:moveTo>
                  <a:pt x="14259" y="0"/>
                </a:moveTo>
                <a:lnTo>
                  <a:pt x="10144" y="0"/>
                </a:lnTo>
                <a:lnTo>
                  <a:pt x="13561" y="0"/>
                </a:lnTo>
                <a:lnTo>
                  <a:pt x="13793" y="794"/>
                </a:lnTo>
                <a:lnTo>
                  <a:pt x="14198" y="9943"/>
                </a:lnTo>
                <a:lnTo>
                  <a:pt x="14258" y="37118"/>
                </a:lnTo>
                <a:lnTo>
                  <a:pt x="12142" y="46659"/>
                </a:lnTo>
                <a:lnTo>
                  <a:pt x="10466" y="52537"/>
                </a:lnTo>
                <a:lnTo>
                  <a:pt x="9349" y="58043"/>
                </a:lnTo>
                <a:lnTo>
                  <a:pt x="8605" y="63302"/>
                </a:lnTo>
                <a:lnTo>
                  <a:pt x="8108" y="68395"/>
                </a:lnTo>
                <a:lnTo>
                  <a:pt x="6984" y="74172"/>
                </a:lnTo>
                <a:lnTo>
                  <a:pt x="5440" y="80404"/>
                </a:lnTo>
                <a:lnTo>
                  <a:pt x="3617" y="86940"/>
                </a:lnTo>
                <a:lnTo>
                  <a:pt x="2402" y="93679"/>
                </a:lnTo>
                <a:lnTo>
                  <a:pt x="1592" y="100552"/>
                </a:lnTo>
                <a:lnTo>
                  <a:pt x="1052" y="107516"/>
                </a:lnTo>
                <a:lnTo>
                  <a:pt x="692" y="113746"/>
                </a:lnTo>
                <a:lnTo>
                  <a:pt x="292" y="124902"/>
                </a:lnTo>
                <a:lnTo>
                  <a:pt x="35" y="150702"/>
                </a:lnTo>
                <a:lnTo>
                  <a:pt x="0" y="164610"/>
                </a:lnTo>
                <a:lnTo>
                  <a:pt x="784" y="171652"/>
                </a:lnTo>
                <a:lnTo>
                  <a:pt x="2101" y="178728"/>
                </a:lnTo>
                <a:lnTo>
                  <a:pt x="3773" y="185827"/>
                </a:lnTo>
                <a:lnTo>
                  <a:pt x="4887" y="192941"/>
                </a:lnTo>
                <a:lnTo>
                  <a:pt x="5630" y="200065"/>
                </a:lnTo>
                <a:lnTo>
                  <a:pt x="6125" y="207195"/>
                </a:lnTo>
                <a:lnTo>
                  <a:pt x="7249" y="213536"/>
                </a:lnTo>
                <a:lnTo>
                  <a:pt x="8792" y="219351"/>
                </a:lnTo>
                <a:lnTo>
                  <a:pt x="10615" y="224815"/>
                </a:lnTo>
                <a:lnTo>
                  <a:pt x="12623" y="230046"/>
                </a:lnTo>
                <a:lnTo>
                  <a:pt x="14756" y="235120"/>
                </a:lnTo>
                <a:lnTo>
                  <a:pt x="16972" y="240090"/>
                </a:lnTo>
                <a:lnTo>
                  <a:pt x="20036" y="244991"/>
                </a:lnTo>
                <a:lnTo>
                  <a:pt x="23667" y="249846"/>
                </a:lnTo>
                <a:lnTo>
                  <a:pt x="27675" y="254670"/>
                </a:lnTo>
                <a:lnTo>
                  <a:pt x="31141" y="258680"/>
                </a:lnTo>
                <a:lnTo>
                  <a:pt x="34245" y="262147"/>
                </a:lnTo>
                <a:lnTo>
                  <a:pt x="37107" y="265252"/>
                </a:lnTo>
                <a:lnTo>
                  <a:pt x="42406" y="272936"/>
                </a:lnTo>
                <a:lnTo>
                  <a:pt x="44930" y="277207"/>
                </a:lnTo>
                <a:lnTo>
                  <a:pt x="48200" y="280055"/>
                </a:lnTo>
                <a:lnTo>
                  <a:pt x="51968" y="281953"/>
                </a:lnTo>
                <a:lnTo>
                  <a:pt x="56067" y="283219"/>
                </a:lnTo>
                <a:lnTo>
                  <a:pt x="60387" y="284856"/>
                </a:lnTo>
                <a:lnTo>
                  <a:pt x="64855" y="286742"/>
                </a:lnTo>
                <a:lnTo>
                  <a:pt x="69421" y="288792"/>
                </a:lnTo>
                <a:lnTo>
                  <a:pt x="78728" y="293187"/>
                </a:lnTo>
                <a:lnTo>
                  <a:pt x="83432" y="295471"/>
                </a:lnTo>
                <a:lnTo>
                  <a:pt x="88156" y="296993"/>
                </a:lnTo>
                <a:lnTo>
                  <a:pt x="92892" y="298008"/>
                </a:lnTo>
                <a:lnTo>
                  <a:pt x="97637" y="298684"/>
                </a:lnTo>
                <a:lnTo>
                  <a:pt x="101595" y="298342"/>
                </a:lnTo>
                <a:lnTo>
                  <a:pt x="105027" y="297319"/>
                </a:lnTo>
                <a:lnTo>
                  <a:pt x="120030" y="289975"/>
                </a:lnTo>
                <a:lnTo>
                  <a:pt x="124461" y="288567"/>
                </a:lnTo>
                <a:lnTo>
                  <a:pt x="129002" y="287628"/>
                </a:lnTo>
                <a:lnTo>
                  <a:pt x="133617" y="287002"/>
                </a:lnTo>
                <a:lnTo>
                  <a:pt x="137487" y="285791"/>
                </a:lnTo>
                <a:lnTo>
                  <a:pt x="140861" y="284189"/>
                </a:lnTo>
                <a:lnTo>
                  <a:pt x="143904" y="282328"/>
                </a:lnTo>
                <a:lnTo>
                  <a:pt x="146727" y="280294"/>
                </a:lnTo>
                <a:lnTo>
                  <a:pt x="151980" y="275917"/>
                </a:lnTo>
                <a:lnTo>
                  <a:pt x="156960" y="269209"/>
                </a:lnTo>
                <a:lnTo>
                  <a:pt x="161819" y="261730"/>
                </a:lnTo>
                <a:lnTo>
                  <a:pt x="166625" y="255759"/>
                </a:lnTo>
                <a:lnTo>
                  <a:pt x="169290" y="250460"/>
                </a:lnTo>
                <a:lnTo>
                  <a:pt x="170474" y="244666"/>
                </a:lnTo>
                <a:lnTo>
                  <a:pt x="171000" y="236798"/>
                </a:lnTo>
                <a:lnTo>
                  <a:pt x="171297" y="227237"/>
                </a:lnTo>
                <a:lnTo>
                  <a:pt x="171411" y="205870"/>
                </a:lnTo>
                <a:lnTo>
                  <a:pt x="170621" y="203128"/>
                </a:lnTo>
                <a:lnTo>
                  <a:pt x="167626" y="197964"/>
                </a:lnTo>
                <a:lnTo>
                  <a:pt x="164923" y="196270"/>
                </a:lnTo>
                <a:lnTo>
                  <a:pt x="161533" y="195140"/>
                </a:lnTo>
                <a:lnTo>
                  <a:pt x="157685" y="194387"/>
                </a:lnTo>
                <a:lnTo>
                  <a:pt x="154327" y="193885"/>
                </a:lnTo>
                <a:lnTo>
                  <a:pt x="151294" y="193551"/>
                </a:lnTo>
                <a:lnTo>
                  <a:pt x="148478" y="193327"/>
                </a:lnTo>
                <a:lnTo>
                  <a:pt x="143233" y="193079"/>
                </a:lnTo>
                <a:lnTo>
                  <a:pt x="137462" y="192969"/>
                </a:lnTo>
                <a:lnTo>
                  <a:pt x="120050" y="192893"/>
                </a:lnTo>
                <a:lnTo>
                  <a:pt x="117330" y="193683"/>
                </a:lnTo>
                <a:lnTo>
                  <a:pt x="112192" y="196677"/>
                </a:lnTo>
                <a:lnTo>
                  <a:pt x="108916" y="198586"/>
                </a:lnTo>
                <a:lnTo>
                  <a:pt x="105145" y="200653"/>
                </a:lnTo>
                <a:lnTo>
                  <a:pt x="101044" y="202825"/>
                </a:lnTo>
                <a:lnTo>
                  <a:pt x="96722" y="205860"/>
                </a:lnTo>
                <a:lnTo>
                  <a:pt x="92253" y="209471"/>
                </a:lnTo>
                <a:lnTo>
                  <a:pt x="87686" y="213466"/>
                </a:lnTo>
                <a:lnTo>
                  <a:pt x="82612" y="220022"/>
                </a:lnTo>
                <a:lnTo>
                  <a:pt x="79564" y="226375"/>
                </a:lnTo>
                <a:lnTo>
                  <a:pt x="75562" y="234490"/>
                </a:lnTo>
                <a:lnTo>
                  <a:pt x="71138" y="241272"/>
                </a:lnTo>
                <a:lnTo>
                  <a:pt x="66526" y="246932"/>
                </a:lnTo>
                <a:lnTo>
                  <a:pt x="61831" y="252093"/>
                </a:lnTo>
                <a:lnTo>
                  <a:pt x="60261" y="255374"/>
                </a:lnTo>
                <a:lnTo>
                  <a:pt x="58517" y="263254"/>
                </a:lnTo>
                <a:lnTo>
                  <a:pt x="57535" y="272822"/>
                </a:lnTo>
                <a:lnTo>
                  <a:pt x="57244" y="280685"/>
                </a:lnTo>
                <a:lnTo>
                  <a:pt x="57997" y="283167"/>
                </a:lnTo>
                <a:lnTo>
                  <a:pt x="62055" y="290452"/>
                </a:lnTo>
                <a:lnTo>
                  <a:pt x="63283" y="295248"/>
                </a:lnTo>
                <a:lnTo>
                  <a:pt x="64405" y="296844"/>
                </a:lnTo>
                <a:lnTo>
                  <a:pt x="65946" y="297909"/>
                </a:lnTo>
                <a:lnTo>
                  <a:pt x="67767" y="298618"/>
                </a:lnTo>
                <a:lnTo>
                  <a:pt x="71907" y="301523"/>
                </a:lnTo>
                <a:lnTo>
                  <a:pt x="78553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6"/>
          <p:cNvSpPr/>
          <p:nvPr/>
        </p:nvSpPr>
        <p:spPr>
          <a:xfrm>
            <a:off x="4407696" y="1764506"/>
            <a:ext cx="221302" cy="214214"/>
          </a:xfrm>
          <a:custGeom>
            <a:avLst/>
            <a:gdLst/>
            <a:ahLst/>
            <a:cxnLst/>
            <a:rect l="0" t="0" r="0" b="0"/>
            <a:pathLst>
              <a:path w="221302" h="214214">
                <a:moveTo>
                  <a:pt x="28572" y="0"/>
                </a:moveTo>
                <a:lnTo>
                  <a:pt x="21454" y="0"/>
                </a:lnTo>
                <a:lnTo>
                  <a:pt x="21436" y="3792"/>
                </a:lnTo>
                <a:lnTo>
                  <a:pt x="20640" y="5703"/>
                </a:lnTo>
                <a:lnTo>
                  <a:pt x="16521" y="12185"/>
                </a:lnTo>
                <a:lnTo>
                  <a:pt x="15278" y="16792"/>
                </a:lnTo>
                <a:lnTo>
                  <a:pt x="14153" y="19926"/>
                </a:lnTo>
                <a:lnTo>
                  <a:pt x="12610" y="23603"/>
                </a:lnTo>
                <a:lnTo>
                  <a:pt x="10787" y="27641"/>
                </a:lnTo>
                <a:lnTo>
                  <a:pt x="9571" y="31921"/>
                </a:lnTo>
                <a:lnTo>
                  <a:pt x="8761" y="36362"/>
                </a:lnTo>
                <a:lnTo>
                  <a:pt x="8222" y="40910"/>
                </a:lnTo>
                <a:lnTo>
                  <a:pt x="7067" y="45530"/>
                </a:lnTo>
                <a:lnTo>
                  <a:pt x="5505" y="50197"/>
                </a:lnTo>
                <a:lnTo>
                  <a:pt x="3669" y="54896"/>
                </a:lnTo>
                <a:lnTo>
                  <a:pt x="2445" y="59616"/>
                </a:lnTo>
                <a:lnTo>
                  <a:pt x="1629" y="64350"/>
                </a:lnTo>
                <a:lnTo>
                  <a:pt x="1085" y="69094"/>
                </a:lnTo>
                <a:lnTo>
                  <a:pt x="722" y="73844"/>
                </a:lnTo>
                <a:lnTo>
                  <a:pt x="481" y="78598"/>
                </a:lnTo>
                <a:lnTo>
                  <a:pt x="212" y="88114"/>
                </a:lnTo>
                <a:lnTo>
                  <a:pt x="10" y="127098"/>
                </a:lnTo>
                <a:lnTo>
                  <a:pt x="0" y="147343"/>
                </a:lnTo>
                <a:lnTo>
                  <a:pt x="793" y="152204"/>
                </a:lnTo>
                <a:lnTo>
                  <a:pt x="2115" y="157031"/>
                </a:lnTo>
                <a:lnTo>
                  <a:pt x="3790" y="161838"/>
                </a:lnTo>
                <a:lnTo>
                  <a:pt x="5701" y="165835"/>
                </a:lnTo>
                <a:lnTo>
                  <a:pt x="12182" y="176048"/>
                </a:lnTo>
                <a:lnTo>
                  <a:pt x="14471" y="180072"/>
                </a:lnTo>
                <a:lnTo>
                  <a:pt x="16790" y="184341"/>
                </a:lnTo>
                <a:lnTo>
                  <a:pt x="19130" y="187982"/>
                </a:lnTo>
                <a:lnTo>
                  <a:pt x="23847" y="194143"/>
                </a:lnTo>
                <a:lnTo>
                  <a:pt x="30705" y="199527"/>
                </a:lnTo>
                <a:lnTo>
                  <a:pt x="34757" y="202074"/>
                </a:lnTo>
                <a:lnTo>
                  <a:pt x="39045" y="203772"/>
                </a:lnTo>
                <a:lnTo>
                  <a:pt x="43492" y="204904"/>
                </a:lnTo>
                <a:lnTo>
                  <a:pt x="48044" y="205659"/>
                </a:lnTo>
                <a:lnTo>
                  <a:pt x="52666" y="206956"/>
                </a:lnTo>
                <a:lnTo>
                  <a:pt x="57335" y="208614"/>
                </a:lnTo>
                <a:lnTo>
                  <a:pt x="62035" y="210514"/>
                </a:lnTo>
                <a:lnTo>
                  <a:pt x="66755" y="211780"/>
                </a:lnTo>
                <a:lnTo>
                  <a:pt x="71490" y="212624"/>
                </a:lnTo>
                <a:lnTo>
                  <a:pt x="76234" y="213187"/>
                </a:lnTo>
                <a:lnTo>
                  <a:pt x="80985" y="213562"/>
                </a:lnTo>
                <a:lnTo>
                  <a:pt x="85739" y="213812"/>
                </a:lnTo>
                <a:lnTo>
                  <a:pt x="90496" y="213979"/>
                </a:lnTo>
                <a:lnTo>
                  <a:pt x="108568" y="214213"/>
                </a:lnTo>
                <a:lnTo>
                  <a:pt x="114446" y="213453"/>
                </a:lnTo>
                <a:lnTo>
                  <a:pt x="119953" y="212152"/>
                </a:lnTo>
                <a:lnTo>
                  <a:pt x="143989" y="204361"/>
                </a:lnTo>
                <a:lnTo>
                  <a:pt x="149173" y="201328"/>
                </a:lnTo>
                <a:lnTo>
                  <a:pt x="153423" y="197718"/>
                </a:lnTo>
                <a:lnTo>
                  <a:pt x="157050" y="193725"/>
                </a:lnTo>
                <a:lnTo>
                  <a:pt x="161055" y="190269"/>
                </a:lnTo>
                <a:lnTo>
                  <a:pt x="165313" y="187171"/>
                </a:lnTo>
                <a:lnTo>
                  <a:pt x="169739" y="184312"/>
                </a:lnTo>
                <a:lnTo>
                  <a:pt x="174277" y="180818"/>
                </a:lnTo>
                <a:lnTo>
                  <a:pt x="178890" y="176902"/>
                </a:lnTo>
                <a:lnTo>
                  <a:pt x="183553" y="172703"/>
                </a:lnTo>
                <a:lnTo>
                  <a:pt x="187455" y="168317"/>
                </a:lnTo>
                <a:lnTo>
                  <a:pt x="190851" y="163805"/>
                </a:lnTo>
                <a:lnTo>
                  <a:pt x="193908" y="159209"/>
                </a:lnTo>
                <a:lnTo>
                  <a:pt x="197533" y="154558"/>
                </a:lnTo>
                <a:lnTo>
                  <a:pt x="201538" y="149870"/>
                </a:lnTo>
                <a:lnTo>
                  <a:pt x="205795" y="145157"/>
                </a:lnTo>
                <a:lnTo>
                  <a:pt x="209427" y="140428"/>
                </a:lnTo>
                <a:lnTo>
                  <a:pt x="212642" y="135687"/>
                </a:lnTo>
                <a:lnTo>
                  <a:pt x="215579" y="130939"/>
                </a:lnTo>
                <a:lnTo>
                  <a:pt x="217537" y="126187"/>
                </a:lnTo>
                <a:lnTo>
                  <a:pt x="218843" y="121430"/>
                </a:lnTo>
                <a:lnTo>
                  <a:pt x="219713" y="116672"/>
                </a:lnTo>
                <a:lnTo>
                  <a:pt x="220293" y="111913"/>
                </a:lnTo>
                <a:lnTo>
                  <a:pt x="220680" y="107152"/>
                </a:lnTo>
                <a:lnTo>
                  <a:pt x="220938" y="102391"/>
                </a:lnTo>
                <a:lnTo>
                  <a:pt x="221224" y="92867"/>
                </a:lnTo>
                <a:lnTo>
                  <a:pt x="221301" y="88105"/>
                </a:lnTo>
                <a:lnTo>
                  <a:pt x="220558" y="82549"/>
                </a:lnTo>
                <a:lnTo>
                  <a:pt x="219269" y="76464"/>
                </a:lnTo>
                <a:lnTo>
                  <a:pt x="217616" y="70026"/>
                </a:lnTo>
                <a:lnTo>
                  <a:pt x="214926" y="64146"/>
                </a:lnTo>
                <a:lnTo>
                  <a:pt x="211546" y="58639"/>
                </a:lnTo>
                <a:lnTo>
                  <a:pt x="207705" y="53380"/>
                </a:lnTo>
                <a:lnTo>
                  <a:pt x="204350" y="48287"/>
                </a:lnTo>
                <a:lnTo>
                  <a:pt x="201320" y="43304"/>
                </a:lnTo>
                <a:lnTo>
                  <a:pt x="198506" y="38394"/>
                </a:lnTo>
                <a:lnTo>
                  <a:pt x="194249" y="34327"/>
                </a:lnTo>
                <a:lnTo>
                  <a:pt x="189030" y="30822"/>
                </a:lnTo>
                <a:lnTo>
                  <a:pt x="183169" y="27692"/>
                </a:lnTo>
                <a:lnTo>
                  <a:pt x="177674" y="25605"/>
                </a:lnTo>
                <a:lnTo>
                  <a:pt x="172424" y="24214"/>
                </a:lnTo>
                <a:lnTo>
                  <a:pt x="167335" y="23286"/>
                </a:lnTo>
                <a:lnTo>
                  <a:pt x="161562" y="21874"/>
                </a:lnTo>
                <a:lnTo>
                  <a:pt x="155332" y="20139"/>
                </a:lnTo>
                <a:lnTo>
                  <a:pt x="148798" y="18188"/>
                </a:lnTo>
                <a:lnTo>
                  <a:pt x="142854" y="16094"/>
                </a:lnTo>
                <a:lnTo>
                  <a:pt x="137304" y="13904"/>
                </a:lnTo>
                <a:lnTo>
                  <a:pt x="132016" y="11651"/>
                </a:lnTo>
                <a:lnTo>
                  <a:pt x="126110" y="10148"/>
                </a:lnTo>
                <a:lnTo>
                  <a:pt x="119791" y="9147"/>
                </a:lnTo>
                <a:lnTo>
                  <a:pt x="113197" y="8479"/>
                </a:lnTo>
                <a:lnTo>
                  <a:pt x="106420" y="8034"/>
                </a:lnTo>
                <a:lnTo>
                  <a:pt x="99521" y="7737"/>
                </a:lnTo>
                <a:lnTo>
                  <a:pt x="80550" y="7319"/>
                </a:lnTo>
                <a:lnTo>
                  <a:pt x="38572" y="7147"/>
                </a:lnTo>
                <a:lnTo>
                  <a:pt x="36826" y="7939"/>
                </a:lnTo>
                <a:lnTo>
                  <a:pt x="30438" y="12798"/>
                </a:lnTo>
                <a:lnTo>
                  <a:pt x="28572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7"/>
          <p:cNvSpPr/>
          <p:nvPr/>
        </p:nvSpPr>
        <p:spPr>
          <a:xfrm>
            <a:off x="4700587" y="1828800"/>
            <a:ext cx="164271" cy="353814"/>
          </a:xfrm>
          <a:custGeom>
            <a:avLst/>
            <a:gdLst/>
            <a:ahLst/>
            <a:cxnLst/>
            <a:rect l="0" t="0" r="0" b="0"/>
            <a:pathLst>
              <a:path w="164271" h="35381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482" y="12650"/>
                </a:lnTo>
                <a:lnTo>
                  <a:pt x="6850" y="16999"/>
                </a:lnTo>
                <a:lnTo>
                  <a:pt x="10849" y="27702"/>
                </a:lnTo>
                <a:lnTo>
                  <a:pt x="13269" y="37136"/>
                </a:lnTo>
                <a:lnTo>
                  <a:pt x="13835" y="44550"/>
                </a:lnTo>
                <a:lnTo>
                  <a:pt x="14086" y="53138"/>
                </a:lnTo>
                <a:lnTo>
                  <a:pt x="14280" y="84366"/>
                </a:lnTo>
                <a:lnTo>
                  <a:pt x="14285" y="94141"/>
                </a:lnTo>
                <a:lnTo>
                  <a:pt x="16403" y="101636"/>
                </a:lnTo>
                <a:lnTo>
                  <a:pt x="19990" y="109465"/>
                </a:lnTo>
                <a:lnTo>
                  <a:pt x="24230" y="115591"/>
                </a:lnTo>
                <a:lnTo>
                  <a:pt x="28761" y="120959"/>
                </a:lnTo>
                <a:lnTo>
                  <a:pt x="31080" y="123501"/>
                </a:lnTo>
                <a:lnTo>
                  <a:pt x="34213" y="125990"/>
                </a:lnTo>
                <a:lnTo>
                  <a:pt x="37891" y="128444"/>
                </a:lnTo>
                <a:lnTo>
                  <a:pt x="41929" y="130873"/>
                </a:lnTo>
                <a:lnTo>
                  <a:pt x="45415" y="133286"/>
                </a:lnTo>
                <a:lnTo>
                  <a:pt x="48533" y="135688"/>
                </a:lnTo>
                <a:lnTo>
                  <a:pt x="51405" y="138084"/>
                </a:lnTo>
                <a:lnTo>
                  <a:pt x="54114" y="139681"/>
                </a:lnTo>
                <a:lnTo>
                  <a:pt x="59240" y="141455"/>
                </a:lnTo>
                <a:lnTo>
                  <a:pt x="62512" y="141928"/>
                </a:lnTo>
                <a:lnTo>
                  <a:pt x="66281" y="142244"/>
                </a:lnTo>
                <a:lnTo>
                  <a:pt x="70381" y="142454"/>
                </a:lnTo>
                <a:lnTo>
                  <a:pt x="74702" y="141800"/>
                </a:lnTo>
                <a:lnTo>
                  <a:pt x="79170" y="140571"/>
                </a:lnTo>
                <a:lnTo>
                  <a:pt x="83736" y="138957"/>
                </a:lnTo>
                <a:lnTo>
                  <a:pt x="87574" y="137882"/>
                </a:lnTo>
                <a:lnTo>
                  <a:pt x="90927" y="137165"/>
                </a:lnTo>
                <a:lnTo>
                  <a:pt x="93956" y="136687"/>
                </a:lnTo>
                <a:lnTo>
                  <a:pt x="97562" y="135574"/>
                </a:lnTo>
                <a:lnTo>
                  <a:pt x="101554" y="134039"/>
                </a:lnTo>
                <a:lnTo>
                  <a:pt x="105802" y="132222"/>
                </a:lnTo>
                <a:lnTo>
                  <a:pt x="109429" y="130216"/>
                </a:lnTo>
                <a:lnTo>
                  <a:pt x="112640" y="128086"/>
                </a:lnTo>
                <a:lnTo>
                  <a:pt x="115574" y="125871"/>
                </a:lnTo>
                <a:lnTo>
                  <a:pt x="118325" y="122808"/>
                </a:lnTo>
                <a:lnTo>
                  <a:pt x="120952" y="119178"/>
                </a:lnTo>
                <a:lnTo>
                  <a:pt x="125988" y="111705"/>
                </a:lnTo>
                <a:lnTo>
                  <a:pt x="130872" y="105738"/>
                </a:lnTo>
                <a:lnTo>
                  <a:pt x="135688" y="98324"/>
                </a:lnTo>
                <a:lnTo>
                  <a:pt x="138084" y="94124"/>
                </a:lnTo>
                <a:lnTo>
                  <a:pt x="140746" y="85224"/>
                </a:lnTo>
                <a:lnTo>
                  <a:pt x="141455" y="80628"/>
                </a:lnTo>
                <a:lnTo>
                  <a:pt x="141135" y="76771"/>
                </a:lnTo>
                <a:lnTo>
                  <a:pt x="140127" y="73405"/>
                </a:lnTo>
                <a:lnTo>
                  <a:pt x="138662" y="70368"/>
                </a:lnTo>
                <a:lnTo>
                  <a:pt x="137034" y="62760"/>
                </a:lnTo>
                <a:lnTo>
                  <a:pt x="136310" y="54880"/>
                </a:lnTo>
                <a:lnTo>
                  <a:pt x="135989" y="48733"/>
                </a:lnTo>
                <a:lnTo>
                  <a:pt x="133729" y="41238"/>
                </a:lnTo>
                <a:lnTo>
                  <a:pt x="130873" y="33409"/>
                </a:lnTo>
                <a:lnTo>
                  <a:pt x="129603" y="27283"/>
                </a:lnTo>
                <a:lnTo>
                  <a:pt x="126922" y="21915"/>
                </a:lnTo>
                <a:lnTo>
                  <a:pt x="125096" y="19373"/>
                </a:lnTo>
                <a:lnTo>
                  <a:pt x="123067" y="14431"/>
                </a:lnTo>
                <a:lnTo>
                  <a:pt x="121764" y="8583"/>
                </a:lnTo>
                <a:lnTo>
                  <a:pt x="120864" y="8103"/>
                </a:lnTo>
                <a:lnTo>
                  <a:pt x="115832" y="7333"/>
                </a:lnTo>
                <a:lnTo>
                  <a:pt x="114603" y="7181"/>
                </a:lnTo>
                <a:lnTo>
                  <a:pt x="114390" y="10947"/>
                </a:lnTo>
                <a:lnTo>
                  <a:pt x="115154" y="12854"/>
                </a:lnTo>
                <a:lnTo>
                  <a:pt x="118119" y="17090"/>
                </a:lnTo>
                <a:lnTo>
                  <a:pt x="119227" y="20124"/>
                </a:lnTo>
                <a:lnTo>
                  <a:pt x="120459" y="27729"/>
                </a:lnTo>
                <a:lnTo>
                  <a:pt x="123122" y="36401"/>
                </a:lnTo>
                <a:lnTo>
                  <a:pt x="126159" y="45547"/>
                </a:lnTo>
                <a:lnTo>
                  <a:pt x="127508" y="54903"/>
                </a:lnTo>
                <a:lnTo>
                  <a:pt x="130224" y="64353"/>
                </a:lnTo>
                <a:lnTo>
                  <a:pt x="134077" y="74639"/>
                </a:lnTo>
                <a:lnTo>
                  <a:pt x="145352" y="107577"/>
                </a:lnTo>
                <a:lnTo>
                  <a:pt x="159552" y="150055"/>
                </a:lnTo>
                <a:lnTo>
                  <a:pt x="161137" y="157187"/>
                </a:lnTo>
                <a:lnTo>
                  <a:pt x="162193" y="164322"/>
                </a:lnTo>
                <a:lnTo>
                  <a:pt x="162898" y="171460"/>
                </a:lnTo>
                <a:lnTo>
                  <a:pt x="163368" y="178601"/>
                </a:lnTo>
                <a:lnTo>
                  <a:pt x="163681" y="185742"/>
                </a:lnTo>
                <a:lnTo>
                  <a:pt x="164028" y="200027"/>
                </a:lnTo>
                <a:lnTo>
                  <a:pt x="164270" y="235743"/>
                </a:lnTo>
                <a:lnTo>
                  <a:pt x="163488" y="242887"/>
                </a:lnTo>
                <a:lnTo>
                  <a:pt x="162173" y="250031"/>
                </a:lnTo>
                <a:lnTo>
                  <a:pt x="160503" y="257175"/>
                </a:lnTo>
                <a:lnTo>
                  <a:pt x="158596" y="263525"/>
                </a:lnTo>
                <a:lnTo>
                  <a:pt x="156531" y="269345"/>
                </a:lnTo>
                <a:lnTo>
                  <a:pt x="154360" y="274814"/>
                </a:lnTo>
                <a:lnTo>
                  <a:pt x="151326" y="280840"/>
                </a:lnTo>
                <a:lnTo>
                  <a:pt x="147715" y="287239"/>
                </a:lnTo>
                <a:lnTo>
                  <a:pt x="143720" y="293886"/>
                </a:lnTo>
                <a:lnTo>
                  <a:pt x="139470" y="299905"/>
                </a:lnTo>
                <a:lnTo>
                  <a:pt x="135049" y="305506"/>
                </a:lnTo>
                <a:lnTo>
                  <a:pt x="130514" y="310826"/>
                </a:lnTo>
                <a:lnTo>
                  <a:pt x="125903" y="315167"/>
                </a:lnTo>
                <a:lnTo>
                  <a:pt x="121241" y="318855"/>
                </a:lnTo>
                <a:lnTo>
                  <a:pt x="116546" y="322107"/>
                </a:lnTo>
                <a:lnTo>
                  <a:pt x="111829" y="325863"/>
                </a:lnTo>
                <a:lnTo>
                  <a:pt x="107097" y="329955"/>
                </a:lnTo>
                <a:lnTo>
                  <a:pt x="102354" y="334269"/>
                </a:lnTo>
                <a:lnTo>
                  <a:pt x="96811" y="337940"/>
                </a:lnTo>
                <a:lnTo>
                  <a:pt x="90734" y="341181"/>
                </a:lnTo>
                <a:lnTo>
                  <a:pt x="84302" y="344135"/>
                </a:lnTo>
                <a:lnTo>
                  <a:pt x="78427" y="346104"/>
                </a:lnTo>
                <a:lnTo>
                  <a:pt x="72922" y="347417"/>
                </a:lnTo>
                <a:lnTo>
                  <a:pt x="67664" y="348293"/>
                </a:lnTo>
                <a:lnTo>
                  <a:pt x="63366" y="349670"/>
                </a:lnTo>
                <a:lnTo>
                  <a:pt x="59706" y="351382"/>
                </a:lnTo>
                <a:lnTo>
                  <a:pt x="56473" y="353317"/>
                </a:lnTo>
                <a:lnTo>
                  <a:pt x="52730" y="353813"/>
                </a:lnTo>
                <a:lnTo>
                  <a:pt x="48647" y="353350"/>
                </a:lnTo>
                <a:lnTo>
                  <a:pt x="44338" y="352248"/>
                </a:lnTo>
                <a:lnTo>
                  <a:pt x="40671" y="351513"/>
                </a:lnTo>
                <a:lnTo>
                  <a:pt x="37433" y="351023"/>
                </a:lnTo>
                <a:lnTo>
                  <a:pt x="34480" y="350697"/>
                </a:lnTo>
                <a:lnTo>
                  <a:pt x="31718" y="349685"/>
                </a:lnTo>
                <a:lnTo>
                  <a:pt x="29083" y="348217"/>
                </a:lnTo>
                <a:lnTo>
                  <a:pt x="24038" y="344469"/>
                </a:lnTo>
                <a:lnTo>
                  <a:pt x="19150" y="340158"/>
                </a:lnTo>
                <a:lnTo>
                  <a:pt x="17529" y="337897"/>
                </a:lnTo>
                <a:lnTo>
                  <a:pt x="15728" y="333268"/>
                </a:lnTo>
                <a:lnTo>
                  <a:pt x="14928" y="328565"/>
                </a:lnTo>
                <a:lnTo>
                  <a:pt x="14288" y="321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8"/>
          <p:cNvSpPr/>
          <p:nvPr/>
        </p:nvSpPr>
        <p:spPr>
          <a:xfrm>
            <a:off x="4964906" y="1871662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104696" y="7144"/>
                </a:lnTo>
                <a:lnTo>
                  <a:pt x="109485" y="6350"/>
                </a:lnTo>
                <a:lnTo>
                  <a:pt x="114265" y="5027"/>
                </a:lnTo>
                <a:lnTo>
                  <a:pt x="119039" y="3352"/>
                </a:lnTo>
                <a:lnTo>
                  <a:pt x="123809" y="2234"/>
                </a:lnTo>
                <a:lnTo>
                  <a:pt x="128577" y="1489"/>
                </a:lnTo>
                <a:lnTo>
                  <a:pt x="133343" y="993"/>
                </a:lnTo>
                <a:lnTo>
                  <a:pt x="138108" y="662"/>
                </a:lnTo>
                <a:lnTo>
                  <a:pt x="142872" y="441"/>
                </a:lnTo>
                <a:lnTo>
                  <a:pt x="152398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"/>
          <p:cNvSpPr/>
          <p:nvPr/>
        </p:nvSpPr>
        <p:spPr>
          <a:xfrm>
            <a:off x="5022056" y="1950243"/>
            <a:ext cx="142876" cy="14281"/>
          </a:xfrm>
          <a:custGeom>
            <a:avLst/>
            <a:gdLst/>
            <a:ahLst/>
            <a:cxnLst/>
            <a:rect l="0" t="0" r="0" b="0"/>
            <a:pathLst>
              <a:path w="142876" h="14281">
                <a:moveTo>
                  <a:pt x="0" y="7144"/>
                </a:moveTo>
                <a:lnTo>
                  <a:pt x="0" y="13295"/>
                </a:lnTo>
                <a:lnTo>
                  <a:pt x="794" y="13626"/>
                </a:lnTo>
                <a:lnTo>
                  <a:pt x="3792" y="13994"/>
                </a:lnTo>
                <a:lnTo>
                  <a:pt x="8069" y="14230"/>
                </a:lnTo>
                <a:lnTo>
                  <a:pt x="26943" y="14280"/>
                </a:lnTo>
                <a:lnTo>
                  <a:pt x="31456" y="13489"/>
                </a:lnTo>
                <a:lnTo>
                  <a:pt x="36052" y="12168"/>
                </a:lnTo>
                <a:lnTo>
                  <a:pt x="40703" y="10493"/>
                </a:lnTo>
                <a:lnTo>
                  <a:pt x="45392" y="9377"/>
                </a:lnTo>
                <a:lnTo>
                  <a:pt x="50104" y="8633"/>
                </a:lnTo>
                <a:lnTo>
                  <a:pt x="54834" y="8136"/>
                </a:lnTo>
                <a:lnTo>
                  <a:pt x="60369" y="7806"/>
                </a:lnTo>
                <a:lnTo>
                  <a:pt x="72868" y="7438"/>
                </a:lnTo>
                <a:lnTo>
                  <a:pt x="79535" y="6546"/>
                </a:lnTo>
                <a:lnTo>
                  <a:pt x="86360" y="5158"/>
                </a:lnTo>
                <a:lnTo>
                  <a:pt x="93293" y="3439"/>
                </a:lnTo>
                <a:lnTo>
                  <a:pt x="99501" y="2293"/>
                </a:lnTo>
                <a:lnTo>
                  <a:pt x="105228" y="1528"/>
                </a:lnTo>
                <a:lnTo>
                  <a:pt x="110633" y="1019"/>
                </a:lnTo>
                <a:lnTo>
                  <a:pt x="115824" y="680"/>
                </a:lnTo>
                <a:lnTo>
                  <a:pt x="120872" y="453"/>
                </a:lnTo>
                <a:lnTo>
                  <a:pt x="133445" y="135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"/>
          <p:cNvSpPr/>
          <p:nvPr/>
        </p:nvSpPr>
        <p:spPr>
          <a:xfrm>
            <a:off x="5329237" y="1871662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14288"/>
                </a:moveTo>
                <a:lnTo>
                  <a:pt x="34839" y="14288"/>
                </a:lnTo>
                <a:lnTo>
                  <a:pt x="39101" y="13494"/>
                </a:lnTo>
                <a:lnTo>
                  <a:pt x="43530" y="12171"/>
                </a:lnTo>
                <a:lnTo>
                  <a:pt x="48070" y="10495"/>
                </a:lnTo>
                <a:lnTo>
                  <a:pt x="52684" y="9378"/>
                </a:lnTo>
                <a:lnTo>
                  <a:pt x="57348" y="8633"/>
                </a:lnTo>
                <a:lnTo>
                  <a:pt x="62044" y="8137"/>
                </a:lnTo>
                <a:lnTo>
                  <a:pt x="67556" y="7806"/>
                </a:lnTo>
                <a:lnTo>
                  <a:pt x="80032" y="7438"/>
                </a:lnTo>
                <a:lnTo>
                  <a:pt x="96650" y="7231"/>
                </a:lnTo>
                <a:lnTo>
                  <a:pt x="100946" y="6408"/>
                </a:lnTo>
                <a:lnTo>
                  <a:pt x="104603" y="5066"/>
                </a:lnTo>
                <a:lnTo>
                  <a:pt x="107836" y="3377"/>
                </a:lnTo>
                <a:lnTo>
                  <a:pt x="111578" y="2251"/>
                </a:lnTo>
                <a:lnTo>
                  <a:pt x="115660" y="1501"/>
                </a:lnTo>
                <a:lnTo>
                  <a:pt x="119969" y="1001"/>
                </a:lnTo>
                <a:lnTo>
                  <a:pt x="123636" y="667"/>
                </a:lnTo>
                <a:lnTo>
                  <a:pt x="126874" y="445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"/>
          <p:cNvSpPr/>
          <p:nvPr/>
        </p:nvSpPr>
        <p:spPr>
          <a:xfrm>
            <a:off x="5579295" y="1750218"/>
            <a:ext cx="157137" cy="100013"/>
          </a:xfrm>
          <a:custGeom>
            <a:avLst/>
            <a:gdLst/>
            <a:ahLst/>
            <a:cxnLst/>
            <a:rect l="0" t="0" r="0" b="0"/>
            <a:pathLst>
              <a:path w="157137" h="100013">
                <a:moveTo>
                  <a:pt x="14261" y="0"/>
                </a:moveTo>
                <a:lnTo>
                  <a:pt x="14261" y="23929"/>
                </a:lnTo>
                <a:lnTo>
                  <a:pt x="13467" y="26272"/>
                </a:lnTo>
                <a:lnTo>
                  <a:pt x="12144" y="28627"/>
                </a:lnTo>
                <a:lnTo>
                  <a:pt x="10469" y="30991"/>
                </a:lnTo>
                <a:lnTo>
                  <a:pt x="9351" y="33361"/>
                </a:lnTo>
                <a:lnTo>
                  <a:pt x="8606" y="35734"/>
                </a:lnTo>
                <a:lnTo>
                  <a:pt x="8110" y="38111"/>
                </a:lnTo>
                <a:lnTo>
                  <a:pt x="7779" y="40488"/>
                </a:lnTo>
                <a:lnTo>
                  <a:pt x="7558" y="42867"/>
                </a:lnTo>
                <a:lnTo>
                  <a:pt x="7411" y="45247"/>
                </a:lnTo>
                <a:lnTo>
                  <a:pt x="6520" y="48421"/>
                </a:lnTo>
                <a:lnTo>
                  <a:pt x="5131" y="52124"/>
                </a:lnTo>
                <a:lnTo>
                  <a:pt x="3412" y="56181"/>
                </a:lnTo>
                <a:lnTo>
                  <a:pt x="2266" y="59679"/>
                </a:lnTo>
                <a:lnTo>
                  <a:pt x="1501" y="62805"/>
                </a:lnTo>
                <a:lnTo>
                  <a:pt x="992" y="65682"/>
                </a:lnTo>
                <a:lnTo>
                  <a:pt x="653" y="68395"/>
                </a:lnTo>
                <a:lnTo>
                  <a:pt x="426" y="70997"/>
                </a:lnTo>
                <a:lnTo>
                  <a:pt x="275" y="73525"/>
                </a:lnTo>
                <a:lnTo>
                  <a:pt x="107" y="78451"/>
                </a:lnTo>
                <a:lnTo>
                  <a:pt x="0" y="88081"/>
                </a:lnTo>
                <a:lnTo>
                  <a:pt x="785" y="89677"/>
                </a:lnTo>
                <a:lnTo>
                  <a:pt x="2102" y="90741"/>
                </a:lnTo>
                <a:lnTo>
                  <a:pt x="3774" y="91450"/>
                </a:lnTo>
                <a:lnTo>
                  <a:pt x="4888" y="92717"/>
                </a:lnTo>
                <a:lnTo>
                  <a:pt x="5631" y="94355"/>
                </a:lnTo>
                <a:lnTo>
                  <a:pt x="6126" y="96241"/>
                </a:lnTo>
                <a:lnTo>
                  <a:pt x="7250" y="97498"/>
                </a:lnTo>
                <a:lnTo>
                  <a:pt x="8794" y="98336"/>
                </a:lnTo>
                <a:lnTo>
                  <a:pt x="10616" y="98895"/>
                </a:lnTo>
                <a:lnTo>
                  <a:pt x="13418" y="99268"/>
                </a:lnTo>
                <a:lnTo>
                  <a:pt x="16874" y="99516"/>
                </a:lnTo>
                <a:lnTo>
                  <a:pt x="24154" y="99792"/>
                </a:lnTo>
                <a:lnTo>
                  <a:pt x="30035" y="99915"/>
                </a:lnTo>
                <a:lnTo>
                  <a:pt x="80988" y="100012"/>
                </a:lnTo>
                <a:lnTo>
                  <a:pt x="86527" y="99219"/>
                </a:lnTo>
                <a:lnTo>
                  <a:pt x="91807" y="97896"/>
                </a:lnTo>
                <a:lnTo>
                  <a:pt x="96915" y="96220"/>
                </a:lnTo>
                <a:lnTo>
                  <a:pt x="101907" y="95103"/>
                </a:lnTo>
                <a:lnTo>
                  <a:pt x="106823" y="94358"/>
                </a:lnTo>
                <a:lnTo>
                  <a:pt x="111688" y="93862"/>
                </a:lnTo>
                <a:lnTo>
                  <a:pt x="116518" y="92737"/>
                </a:lnTo>
                <a:lnTo>
                  <a:pt x="121326" y="91194"/>
                </a:lnTo>
                <a:lnTo>
                  <a:pt x="126119" y="89371"/>
                </a:lnTo>
                <a:lnTo>
                  <a:pt x="130108" y="88156"/>
                </a:lnTo>
                <a:lnTo>
                  <a:pt x="133561" y="87345"/>
                </a:lnTo>
                <a:lnTo>
                  <a:pt x="136657" y="86805"/>
                </a:lnTo>
                <a:lnTo>
                  <a:pt x="139514" y="85652"/>
                </a:lnTo>
                <a:lnTo>
                  <a:pt x="142213" y="84089"/>
                </a:lnTo>
                <a:lnTo>
                  <a:pt x="148456" y="79669"/>
                </a:lnTo>
                <a:lnTo>
                  <a:pt x="151426" y="76948"/>
                </a:lnTo>
                <a:lnTo>
                  <a:pt x="157136" y="71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2"/>
          <p:cNvSpPr/>
          <p:nvPr/>
        </p:nvSpPr>
        <p:spPr>
          <a:xfrm>
            <a:off x="5707856" y="1735931"/>
            <a:ext cx="78582" cy="277462"/>
          </a:xfrm>
          <a:custGeom>
            <a:avLst/>
            <a:gdLst/>
            <a:ahLst/>
            <a:cxnLst/>
            <a:rect l="0" t="0" r="0" b="0"/>
            <a:pathLst>
              <a:path w="78582" h="277462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2" y="16792"/>
                </a:lnTo>
                <a:lnTo>
                  <a:pt x="5654" y="23603"/>
                </a:lnTo>
                <a:lnTo>
                  <a:pt x="6482" y="31921"/>
                </a:lnTo>
                <a:lnTo>
                  <a:pt x="6702" y="36362"/>
                </a:lnTo>
                <a:lnTo>
                  <a:pt x="6849" y="40910"/>
                </a:lnTo>
                <a:lnTo>
                  <a:pt x="7056" y="58688"/>
                </a:lnTo>
                <a:lnTo>
                  <a:pt x="7879" y="64525"/>
                </a:lnTo>
                <a:lnTo>
                  <a:pt x="9222" y="70004"/>
                </a:lnTo>
                <a:lnTo>
                  <a:pt x="10910" y="75244"/>
                </a:lnTo>
                <a:lnTo>
                  <a:pt x="12036" y="81119"/>
                </a:lnTo>
                <a:lnTo>
                  <a:pt x="12787" y="87417"/>
                </a:lnTo>
                <a:lnTo>
                  <a:pt x="13287" y="93997"/>
                </a:lnTo>
                <a:lnTo>
                  <a:pt x="13620" y="99971"/>
                </a:lnTo>
                <a:lnTo>
                  <a:pt x="13991" y="110842"/>
                </a:lnTo>
                <a:lnTo>
                  <a:pt x="14883" y="116757"/>
                </a:lnTo>
                <a:lnTo>
                  <a:pt x="16272" y="123082"/>
                </a:lnTo>
                <a:lnTo>
                  <a:pt x="17992" y="129679"/>
                </a:lnTo>
                <a:lnTo>
                  <a:pt x="19932" y="136459"/>
                </a:lnTo>
                <a:lnTo>
                  <a:pt x="24204" y="150342"/>
                </a:lnTo>
                <a:lnTo>
                  <a:pt x="31072" y="171546"/>
                </a:lnTo>
                <a:lnTo>
                  <a:pt x="32621" y="177864"/>
                </a:lnTo>
                <a:lnTo>
                  <a:pt x="33654" y="183663"/>
                </a:lnTo>
                <a:lnTo>
                  <a:pt x="34342" y="189117"/>
                </a:lnTo>
                <a:lnTo>
                  <a:pt x="35594" y="195134"/>
                </a:lnTo>
                <a:lnTo>
                  <a:pt x="37223" y="201527"/>
                </a:lnTo>
                <a:lnTo>
                  <a:pt x="39103" y="208170"/>
                </a:lnTo>
                <a:lnTo>
                  <a:pt x="41150" y="213392"/>
                </a:lnTo>
                <a:lnTo>
                  <a:pt x="43308" y="217668"/>
                </a:lnTo>
                <a:lnTo>
                  <a:pt x="45541" y="221312"/>
                </a:lnTo>
                <a:lnTo>
                  <a:pt x="47823" y="225328"/>
                </a:lnTo>
                <a:lnTo>
                  <a:pt x="52476" y="234025"/>
                </a:lnTo>
                <a:lnTo>
                  <a:pt x="54034" y="237773"/>
                </a:lnTo>
                <a:lnTo>
                  <a:pt x="55765" y="244054"/>
                </a:lnTo>
                <a:lnTo>
                  <a:pt x="57020" y="247634"/>
                </a:lnTo>
                <a:lnTo>
                  <a:pt x="58651" y="251608"/>
                </a:lnTo>
                <a:lnTo>
                  <a:pt x="60532" y="255845"/>
                </a:lnTo>
                <a:lnTo>
                  <a:pt x="62622" y="262669"/>
                </a:lnTo>
                <a:lnTo>
                  <a:pt x="63179" y="265600"/>
                </a:lnTo>
                <a:lnTo>
                  <a:pt x="64344" y="267554"/>
                </a:lnTo>
                <a:lnTo>
                  <a:pt x="65915" y="268857"/>
                </a:lnTo>
                <a:lnTo>
                  <a:pt x="67755" y="269725"/>
                </a:lnTo>
                <a:lnTo>
                  <a:pt x="69776" y="271098"/>
                </a:lnTo>
                <a:lnTo>
                  <a:pt x="71918" y="272807"/>
                </a:lnTo>
                <a:lnTo>
                  <a:pt x="77265" y="277461"/>
                </a:lnTo>
                <a:lnTo>
                  <a:pt x="77704" y="277049"/>
                </a:lnTo>
                <a:lnTo>
                  <a:pt x="78581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3"/>
          <p:cNvSpPr/>
          <p:nvPr/>
        </p:nvSpPr>
        <p:spPr>
          <a:xfrm>
            <a:off x="5843587" y="1757362"/>
            <a:ext cx="78582" cy="242889"/>
          </a:xfrm>
          <a:custGeom>
            <a:avLst/>
            <a:gdLst/>
            <a:ahLst/>
            <a:cxnLst/>
            <a:rect l="0" t="0" r="0" b="0"/>
            <a:pathLst>
              <a:path w="78582" h="242889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5654" y="23695"/>
                </a:lnTo>
                <a:lnTo>
                  <a:pt x="6151" y="27703"/>
                </a:lnTo>
                <a:lnTo>
                  <a:pt x="7276" y="31962"/>
                </a:lnTo>
                <a:lnTo>
                  <a:pt x="8819" y="36390"/>
                </a:lnTo>
                <a:lnTo>
                  <a:pt x="10642" y="40929"/>
                </a:lnTo>
                <a:lnTo>
                  <a:pt x="12651" y="45542"/>
                </a:lnTo>
                <a:lnTo>
                  <a:pt x="17000" y="54901"/>
                </a:lnTo>
                <a:lnTo>
                  <a:pt x="30985" y="83355"/>
                </a:lnTo>
                <a:lnTo>
                  <a:pt x="32563" y="88114"/>
                </a:lnTo>
                <a:lnTo>
                  <a:pt x="33615" y="92874"/>
                </a:lnTo>
                <a:lnTo>
                  <a:pt x="34317" y="97635"/>
                </a:lnTo>
                <a:lnTo>
                  <a:pt x="36371" y="103190"/>
                </a:lnTo>
                <a:lnTo>
                  <a:pt x="39329" y="109274"/>
                </a:lnTo>
                <a:lnTo>
                  <a:pt x="42888" y="115712"/>
                </a:lnTo>
                <a:lnTo>
                  <a:pt x="45261" y="121592"/>
                </a:lnTo>
                <a:lnTo>
                  <a:pt x="46842" y="127098"/>
                </a:lnTo>
                <a:lnTo>
                  <a:pt x="47897" y="132357"/>
                </a:lnTo>
                <a:lnTo>
                  <a:pt x="49394" y="137451"/>
                </a:lnTo>
                <a:lnTo>
                  <a:pt x="51186" y="142434"/>
                </a:lnTo>
                <a:lnTo>
                  <a:pt x="53174" y="147343"/>
                </a:lnTo>
                <a:lnTo>
                  <a:pt x="55293" y="152204"/>
                </a:lnTo>
                <a:lnTo>
                  <a:pt x="59765" y="161838"/>
                </a:lnTo>
                <a:lnTo>
                  <a:pt x="66744" y="176187"/>
                </a:lnTo>
                <a:lnTo>
                  <a:pt x="68309" y="180958"/>
                </a:lnTo>
                <a:lnTo>
                  <a:pt x="69352" y="185726"/>
                </a:lnTo>
                <a:lnTo>
                  <a:pt x="70047" y="190492"/>
                </a:lnTo>
                <a:lnTo>
                  <a:pt x="71304" y="194464"/>
                </a:lnTo>
                <a:lnTo>
                  <a:pt x="72936" y="197905"/>
                </a:lnTo>
                <a:lnTo>
                  <a:pt x="74818" y="200993"/>
                </a:lnTo>
                <a:lnTo>
                  <a:pt x="76072" y="204639"/>
                </a:lnTo>
                <a:lnTo>
                  <a:pt x="76908" y="208657"/>
                </a:lnTo>
                <a:lnTo>
                  <a:pt x="77466" y="212924"/>
                </a:lnTo>
                <a:lnTo>
                  <a:pt x="78086" y="219781"/>
                </a:lnTo>
                <a:lnTo>
                  <a:pt x="78361" y="225474"/>
                </a:lnTo>
                <a:lnTo>
                  <a:pt x="78553" y="234235"/>
                </a:lnTo>
                <a:lnTo>
                  <a:pt x="78581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4"/>
          <p:cNvSpPr/>
          <p:nvPr/>
        </p:nvSpPr>
        <p:spPr>
          <a:xfrm>
            <a:off x="5993643" y="1728787"/>
            <a:ext cx="164143" cy="257078"/>
          </a:xfrm>
          <a:custGeom>
            <a:avLst/>
            <a:gdLst/>
            <a:ahLst/>
            <a:cxnLst/>
            <a:rect l="0" t="0" r="0" b="0"/>
            <a:pathLst>
              <a:path w="164143" h="257078">
                <a:moveTo>
                  <a:pt x="57113" y="64294"/>
                </a:moveTo>
                <a:lnTo>
                  <a:pt x="60905" y="60501"/>
                </a:lnTo>
                <a:lnTo>
                  <a:pt x="62023" y="58590"/>
                </a:lnTo>
                <a:lnTo>
                  <a:pt x="63264" y="54351"/>
                </a:lnTo>
                <a:lnTo>
                  <a:pt x="63962" y="47501"/>
                </a:lnTo>
                <a:lnTo>
                  <a:pt x="64854" y="45161"/>
                </a:lnTo>
                <a:lnTo>
                  <a:pt x="67962" y="40445"/>
                </a:lnTo>
                <a:lnTo>
                  <a:pt x="69872" y="33586"/>
                </a:lnTo>
                <a:lnTo>
                  <a:pt x="70382" y="29534"/>
                </a:lnTo>
                <a:lnTo>
                  <a:pt x="69927" y="26833"/>
                </a:lnTo>
                <a:lnTo>
                  <a:pt x="68831" y="25033"/>
                </a:lnTo>
                <a:lnTo>
                  <a:pt x="65496" y="22238"/>
                </a:lnTo>
                <a:lnTo>
                  <a:pt x="61368" y="18350"/>
                </a:lnTo>
                <a:lnTo>
                  <a:pt x="59156" y="16996"/>
                </a:lnTo>
                <a:lnTo>
                  <a:pt x="54581" y="15491"/>
                </a:lnTo>
                <a:lnTo>
                  <a:pt x="49902" y="14823"/>
                </a:lnTo>
                <a:lnTo>
                  <a:pt x="45177" y="14525"/>
                </a:lnTo>
                <a:lnTo>
                  <a:pt x="40431" y="14393"/>
                </a:lnTo>
                <a:lnTo>
                  <a:pt x="29504" y="14319"/>
                </a:lnTo>
                <a:lnTo>
                  <a:pt x="26007" y="15102"/>
                </a:lnTo>
                <a:lnTo>
                  <a:pt x="22882" y="16418"/>
                </a:lnTo>
                <a:lnTo>
                  <a:pt x="20005" y="18089"/>
                </a:lnTo>
                <a:lnTo>
                  <a:pt x="17293" y="19997"/>
                </a:lnTo>
                <a:lnTo>
                  <a:pt x="14691" y="22062"/>
                </a:lnTo>
                <a:lnTo>
                  <a:pt x="9684" y="26474"/>
                </a:lnTo>
                <a:lnTo>
                  <a:pt x="4812" y="31081"/>
                </a:lnTo>
                <a:lnTo>
                  <a:pt x="3196" y="33421"/>
                </a:lnTo>
                <a:lnTo>
                  <a:pt x="1400" y="38137"/>
                </a:lnTo>
                <a:lnTo>
                  <a:pt x="389" y="45255"/>
                </a:lnTo>
                <a:lnTo>
                  <a:pt x="89" y="52391"/>
                </a:lnTo>
                <a:lnTo>
                  <a:pt x="0" y="63325"/>
                </a:lnTo>
                <a:lnTo>
                  <a:pt x="782" y="67616"/>
                </a:lnTo>
                <a:lnTo>
                  <a:pt x="2096" y="72065"/>
                </a:lnTo>
                <a:lnTo>
                  <a:pt x="3766" y="76619"/>
                </a:lnTo>
                <a:lnTo>
                  <a:pt x="5622" y="83794"/>
                </a:lnTo>
                <a:lnTo>
                  <a:pt x="6117" y="86819"/>
                </a:lnTo>
                <a:lnTo>
                  <a:pt x="8784" y="92297"/>
                </a:lnTo>
                <a:lnTo>
                  <a:pt x="13408" y="98171"/>
                </a:lnTo>
                <a:lnTo>
                  <a:pt x="16864" y="101960"/>
                </a:lnTo>
                <a:lnTo>
                  <a:pt x="20755" y="106073"/>
                </a:lnTo>
                <a:lnTo>
                  <a:pt x="24937" y="109609"/>
                </a:lnTo>
                <a:lnTo>
                  <a:pt x="29312" y="112760"/>
                </a:lnTo>
                <a:lnTo>
                  <a:pt x="33816" y="115655"/>
                </a:lnTo>
                <a:lnTo>
                  <a:pt x="38407" y="119172"/>
                </a:lnTo>
                <a:lnTo>
                  <a:pt x="43055" y="123104"/>
                </a:lnTo>
                <a:lnTo>
                  <a:pt x="47741" y="127313"/>
                </a:lnTo>
                <a:lnTo>
                  <a:pt x="57181" y="136223"/>
                </a:lnTo>
                <a:lnTo>
                  <a:pt x="61921" y="140822"/>
                </a:lnTo>
                <a:lnTo>
                  <a:pt x="66668" y="144681"/>
                </a:lnTo>
                <a:lnTo>
                  <a:pt x="71421" y="148048"/>
                </a:lnTo>
                <a:lnTo>
                  <a:pt x="76176" y="151086"/>
                </a:lnTo>
                <a:lnTo>
                  <a:pt x="80934" y="154699"/>
                </a:lnTo>
                <a:lnTo>
                  <a:pt x="85694" y="158695"/>
                </a:lnTo>
                <a:lnTo>
                  <a:pt x="90454" y="162947"/>
                </a:lnTo>
                <a:lnTo>
                  <a:pt x="95216" y="166575"/>
                </a:lnTo>
                <a:lnTo>
                  <a:pt x="99977" y="169788"/>
                </a:lnTo>
                <a:lnTo>
                  <a:pt x="104739" y="172723"/>
                </a:lnTo>
                <a:lnTo>
                  <a:pt x="109501" y="176267"/>
                </a:lnTo>
                <a:lnTo>
                  <a:pt x="114264" y="180218"/>
                </a:lnTo>
                <a:lnTo>
                  <a:pt x="119026" y="184439"/>
                </a:lnTo>
                <a:lnTo>
                  <a:pt x="123788" y="188047"/>
                </a:lnTo>
                <a:lnTo>
                  <a:pt x="128551" y="191246"/>
                </a:lnTo>
                <a:lnTo>
                  <a:pt x="133313" y="194172"/>
                </a:lnTo>
                <a:lnTo>
                  <a:pt x="137282" y="197711"/>
                </a:lnTo>
                <a:lnTo>
                  <a:pt x="140721" y="201657"/>
                </a:lnTo>
                <a:lnTo>
                  <a:pt x="143808" y="205875"/>
                </a:lnTo>
                <a:lnTo>
                  <a:pt x="146660" y="209482"/>
                </a:lnTo>
                <a:lnTo>
                  <a:pt x="149354" y="212679"/>
                </a:lnTo>
                <a:lnTo>
                  <a:pt x="154466" y="218349"/>
                </a:lnTo>
                <a:lnTo>
                  <a:pt x="159383" y="223515"/>
                </a:lnTo>
                <a:lnTo>
                  <a:pt x="161011" y="226004"/>
                </a:lnTo>
                <a:lnTo>
                  <a:pt x="162821" y="230886"/>
                </a:lnTo>
                <a:lnTo>
                  <a:pt x="163840" y="238097"/>
                </a:lnTo>
                <a:lnTo>
                  <a:pt x="164142" y="245260"/>
                </a:lnTo>
                <a:lnTo>
                  <a:pt x="163390" y="246851"/>
                </a:lnTo>
                <a:lnTo>
                  <a:pt x="162096" y="247911"/>
                </a:lnTo>
                <a:lnTo>
                  <a:pt x="160439" y="248618"/>
                </a:lnTo>
                <a:lnTo>
                  <a:pt x="159334" y="249883"/>
                </a:lnTo>
                <a:lnTo>
                  <a:pt x="158598" y="251520"/>
                </a:lnTo>
                <a:lnTo>
                  <a:pt x="158107" y="253405"/>
                </a:lnTo>
                <a:lnTo>
                  <a:pt x="156986" y="254662"/>
                </a:lnTo>
                <a:lnTo>
                  <a:pt x="155445" y="255499"/>
                </a:lnTo>
                <a:lnTo>
                  <a:pt x="151616" y="256430"/>
                </a:lnTo>
                <a:lnTo>
                  <a:pt x="147268" y="256844"/>
                </a:lnTo>
                <a:lnTo>
                  <a:pt x="144204" y="256954"/>
                </a:lnTo>
                <a:lnTo>
                  <a:pt x="136566" y="257077"/>
                </a:lnTo>
                <a:lnTo>
                  <a:pt x="133100" y="256316"/>
                </a:lnTo>
                <a:lnTo>
                  <a:pt x="129996" y="255015"/>
                </a:lnTo>
                <a:lnTo>
                  <a:pt x="127133" y="253354"/>
                </a:lnTo>
                <a:lnTo>
                  <a:pt x="124430" y="252246"/>
                </a:lnTo>
                <a:lnTo>
                  <a:pt x="119311" y="251016"/>
                </a:lnTo>
                <a:lnTo>
                  <a:pt x="116041" y="249894"/>
                </a:lnTo>
                <a:lnTo>
                  <a:pt x="112273" y="248352"/>
                </a:lnTo>
                <a:lnTo>
                  <a:pt x="108174" y="246531"/>
                </a:lnTo>
                <a:lnTo>
                  <a:pt x="104647" y="244523"/>
                </a:lnTo>
                <a:lnTo>
                  <a:pt x="101503" y="242390"/>
                </a:lnTo>
                <a:lnTo>
                  <a:pt x="98612" y="240174"/>
                </a:lnTo>
                <a:lnTo>
                  <a:pt x="95098" y="237904"/>
                </a:lnTo>
                <a:lnTo>
                  <a:pt x="91167" y="235596"/>
                </a:lnTo>
                <a:lnTo>
                  <a:pt x="86960" y="233264"/>
                </a:lnTo>
                <a:lnTo>
                  <a:pt x="84154" y="230916"/>
                </a:lnTo>
                <a:lnTo>
                  <a:pt x="82284" y="228556"/>
                </a:lnTo>
                <a:lnTo>
                  <a:pt x="79413" y="223818"/>
                </a:lnTo>
                <a:lnTo>
                  <a:pt x="75491" y="219066"/>
                </a:lnTo>
                <a:lnTo>
                  <a:pt x="71101" y="214309"/>
                </a:lnTo>
                <a:lnTo>
                  <a:pt x="68820" y="211929"/>
                </a:lnTo>
                <a:lnTo>
                  <a:pt x="67299" y="208755"/>
                </a:lnTo>
                <a:lnTo>
                  <a:pt x="65609" y="200994"/>
                </a:lnTo>
                <a:lnTo>
                  <a:pt x="64857" y="194371"/>
                </a:lnTo>
                <a:lnTo>
                  <a:pt x="64524" y="187987"/>
                </a:lnTo>
                <a:lnTo>
                  <a:pt x="64375" y="179858"/>
                </a:lnTo>
                <a:lnTo>
                  <a:pt x="65129" y="176262"/>
                </a:lnTo>
                <a:lnTo>
                  <a:pt x="68084" y="170149"/>
                </a:lnTo>
                <a:lnTo>
                  <a:pt x="69927" y="162670"/>
                </a:lnTo>
                <a:lnTo>
                  <a:pt x="70417" y="158453"/>
                </a:lnTo>
                <a:lnTo>
                  <a:pt x="71539" y="154054"/>
                </a:lnTo>
                <a:lnTo>
                  <a:pt x="73080" y="149534"/>
                </a:lnTo>
                <a:lnTo>
                  <a:pt x="74902" y="144933"/>
                </a:lnTo>
                <a:lnTo>
                  <a:pt x="77703" y="140278"/>
                </a:lnTo>
                <a:lnTo>
                  <a:pt x="81159" y="135588"/>
                </a:lnTo>
                <a:lnTo>
                  <a:pt x="85049" y="130873"/>
                </a:lnTo>
                <a:lnTo>
                  <a:pt x="88437" y="126936"/>
                </a:lnTo>
                <a:lnTo>
                  <a:pt x="91489" y="123518"/>
                </a:lnTo>
                <a:lnTo>
                  <a:pt x="94318" y="120445"/>
                </a:lnTo>
                <a:lnTo>
                  <a:pt x="101695" y="112798"/>
                </a:lnTo>
                <a:lnTo>
                  <a:pt x="119365" y="94953"/>
                </a:lnTo>
                <a:lnTo>
                  <a:pt x="123220" y="90290"/>
                </a:lnTo>
                <a:lnTo>
                  <a:pt x="126584" y="85593"/>
                </a:lnTo>
                <a:lnTo>
                  <a:pt x="129621" y="80875"/>
                </a:lnTo>
                <a:lnTo>
                  <a:pt x="133233" y="76935"/>
                </a:lnTo>
                <a:lnTo>
                  <a:pt x="137228" y="73515"/>
                </a:lnTo>
                <a:lnTo>
                  <a:pt x="141480" y="70441"/>
                </a:lnTo>
                <a:lnTo>
                  <a:pt x="145107" y="66805"/>
                </a:lnTo>
                <a:lnTo>
                  <a:pt x="148320" y="62793"/>
                </a:lnTo>
                <a:lnTo>
                  <a:pt x="151255" y="58531"/>
                </a:lnTo>
                <a:lnTo>
                  <a:pt x="154006" y="54895"/>
                </a:lnTo>
                <a:lnTo>
                  <a:pt x="156633" y="51678"/>
                </a:lnTo>
                <a:lnTo>
                  <a:pt x="159179" y="48740"/>
                </a:lnTo>
                <a:lnTo>
                  <a:pt x="162006" y="43358"/>
                </a:lnTo>
                <a:lnTo>
                  <a:pt x="163264" y="37526"/>
                </a:lnTo>
                <a:lnTo>
                  <a:pt x="163822" y="29643"/>
                </a:lnTo>
                <a:lnTo>
                  <a:pt x="163177" y="26112"/>
                </a:lnTo>
                <a:lnTo>
                  <a:pt x="160344" y="20072"/>
                </a:lnTo>
                <a:lnTo>
                  <a:pt x="158477" y="18144"/>
                </a:lnTo>
                <a:lnTo>
                  <a:pt x="156439" y="16858"/>
                </a:lnTo>
                <a:lnTo>
                  <a:pt x="154287" y="16002"/>
                </a:lnTo>
                <a:lnTo>
                  <a:pt x="151264" y="14637"/>
                </a:lnTo>
                <a:lnTo>
                  <a:pt x="143672" y="11003"/>
                </a:lnTo>
                <a:lnTo>
                  <a:pt x="138631" y="8923"/>
                </a:lnTo>
                <a:lnTo>
                  <a:pt x="132890" y="6742"/>
                </a:lnTo>
                <a:lnTo>
                  <a:pt x="126681" y="4495"/>
                </a:lnTo>
                <a:lnTo>
                  <a:pt x="120160" y="2997"/>
                </a:lnTo>
                <a:lnTo>
                  <a:pt x="113432" y="1998"/>
                </a:lnTo>
                <a:lnTo>
                  <a:pt x="106565" y="1332"/>
                </a:lnTo>
                <a:lnTo>
                  <a:pt x="100400" y="888"/>
                </a:lnTo>
                <a:lnTo>
                  <a:pt x="94702" y="592"/>
                </a:lnTo>
                <a:lnTo>
                  <a:pt x="84138" y="263"/>
                </a:lnTo>
                <a:lnTo>
                  <a:pt x="59604" y="35"/>
                </a:lnTo>
                <a:lnTo>
                  <a:pt x="356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"/>
          <p:cNvSpPr/>
          <p:nvPr/>
        </p:nvSpPr>
        <p:spPr>
          <a:xfrm>
            <a:off x="3516244" y="707525"/>
            <a:ext cx="227082" cy="692648"/>
          </a:xfrm>
          <a:custGeom>
            <a:avLst/>
            <a:gdLst/>
            <a:ahLst/>
            <a:cxnLst/>
            <a:rect l="0" t="0" r="0" b="0"/>
            <a:pathLst>
              <a:path w="227082" h="692648">
                <a:moveTo>
                  <a:pt x="177074" y="6850"/>
                </a:moveTo>
                <a:lnTo>
                  <a:pt x="177074" y="699"/>
                </a:lnTo>
                <a:lnTo>
                  <a:pt x="176281" y="368"/>
                </a:lnTo>
                <a:lnTo>
                  <a:pt x="173282" y="0"/>
                </a:lnTo>
                <a:lnTo>
                  <a:pt x="172164" y="696"/>
                </a:lnTo>
                <a:lnTo>
                  <a:pt x="171420" y="1953"/>
                </a:lnTo>
                <a:lnTo>
                  <a:pt x="170923" y="3585"/>
                </a:lnTo>
                <a:lnTo>
                  <a:pt x="169799" y="4673"/>
                </a:lnTo>
                <a:lnTo>
                  <a:pt x="168255" y="5399"/>
                </a:lnTo>
                <a:lnTo>
                  <a:pt x="164423" y="6205"/>
                </a:lnTo>
                <a:lnTo>
                  <a:pt x="160075" y="6563"/>
                </a:lnTo>
                <a:lnTo>
                  <a:pt x="153379" y="8839"/>
                </a:lnTo>
                <a:lnTo>
                  <a:pt x="149371" y="10557"/>
                </a:lnTo>
                <a:lnTo>
                  <a:pt x="142801" y="12466"/>
                </a:lnTo>
                <a:lnTo>
                  <a:pt x="136442" y="14108"/>
                </a:lnTo>
                <a:lnTo>
                  <a:pt x="132524" y="15657"/>
                </a:lnTo>
                <a:lnTo>
                  <a:pt x="128324" y="17484"/>
                </a:lnTo>
                <a:lnTo>
                  <a:pt x="121541" y="21630"/>
                </a:lnTo>
                <a:lnTo>
                  <a:pt x="115087" y="26119"/>
                </a:lnTo>
                <a:lnTo>
                  <a:pt x="111143" y="28427"/>
                </a:lnTo>
                <a:lnTo>
                  <a:pt x="106926" y="30759"/>
                </a:lnTo>
                <a:lnTo>
                  <a:pt x="100125" y="35468"/>
                </a:lnTo>
                <a:lnTo>
                  <a:pt x="97200" y="37835"/>
                </a:lnTo>
                <a:lnTo>
                  <a:pt x="91833" y="44698"/>
                </a:lnTo>
                <a:lnTo>
                  <a:pt x="86801" y="53040"/>
                </a:lnTo>
                <a:lnTo>
                  <a:pt x="81920" y="62039"/>
                </a:lnTo>
                <a:lnTo>
                  <a:pt x="74987" y="71330"/>
                </a:lnTo>
                <a:lnTo>
                  <a:pt x="70916" y="76030"/>
                </a:lnTo>
                <a:lnTo>
                  <a:pt x="64276" y="87603"/>
                </a:lnTo>
                <a:lnTo>
                  <a:pt x="58680" y="99890"/>
                </a:lnTo>
                <a:lnTo>
                  <a:pt x="53546" y="110642"/>
                </a:lnTo>
                <a:lnTo>
                  <a:pt x="48619" y="122830"/>
                </a:lnTo>
                <a:lnTo>
                  <a:pt x="43783" y="136184"/>
                </a:lnTo>
                <a:lnTo>
                  <a:pt x="31826" y="171254"/>
                </a:lnTo>
                <a:lnTo>
                  <a:pt x="28469" y="192616"/>
                </a:lnTo>
                <a:lnTo>
                  <a:pt x="23682" y="214027"/>
                </a:lnTo>
                <a:lnTo>
                  <a:pt x="21587" y="230426"/>
                </a:lnTo>
                <a:lnTo>
                  <a:pt x="19863" y="247504"/>
                </a:lnTo>
                <a:lnTo>
                  <a:pt x="16450" y="263032"/>
                </a:lnTo>
                <a:lnTo>
                  <a:pt x="14405" y="277871"/>
                </a:lnTo>
                <a:lnTo>
                  <a:pt x="12702" y="292403"/>
                </a:lnTo>
                <a:lnTo>
                  <a:pt x="8074" y="313973"/>
                </a:lnTo>
                <a:lnTo>
                  <a:pt x="5556" y="335445"/>
                </a:lnTo>
                <a:lnTo>
                  <a:pt x="2154" y="349742"/>
                </a:lnTo>
                <a:lnTo>
                  <a:pt x="113" y="366150"/>
                </a:lnTo>
                <a:lnTo>
                  <a:pt x="0" y="383232"/>
                </a:lnTo>
                <a:lnTo>
                  <a:pt x="3605" y="406237"/>
                </a:lnTo>
                <a:lnTo>
                  <a:pt x="4727" y="420893"/>
                </a:lnTo>
                <a:lnTo>
                  <a:pt x="5358" y="442531"/>
                </a:lnTo>
                <a:lnTo>
                  <a:pt x="9338" y="464024"/>
                </a:lnTo>
                <a:lnTo>
                  <a:pt x="15544" y="481681"/>
                </a:lnTo>
                <a:lnTo>
                  <a:pt x="22410" y="500759"/>
                </a:lnTo>
                <a:lnTo>
                  <a:pt x="29224" y="514496"/>
                </a:lnTo>
                <a:lnTo>
                  <a:pt x="33264" y="521493"/>
                </a:lnTo>
                <a:lnTo>
                  <a:pt x="39869" y="533501"/>
                </a:lnTo>
                <a:lnTo>
                  <a:pt x="46244" y="544129"/>
                </a:lnTo>
                <a:lnTo>
                  <a:pt x="50167" y="549186"/>
                </a:lnTo>
                <a:lnTo>
                  <a:pt x="54369" y="554145"/>
                </a:lnTo>
                <a:lnTo>
                  <a:pt x="58759" y="559832"/>
                </a:lnTo>
                <a:lnTo>
                  <a:pt x="63272" y="566004"/>
                </a:lnTo>
                <a:lnTo>
                  <a:pt x="67869" y="572501"/>
                </a:lnTo>
                <a:lnTo>
                  <a:pt x="71727" y="578419"/>
                </a:lnTo>
                <a:lnTo>
                  <a:pt x="78130" y="589228"/>
                </a:lnTo>
                <a:lnTo>
                  <a:pt x="81743" y="594333"/>
                </a:lnTo>
                <a:lnTo>
                  <a:pt x="85739" y="599324"/>
                </a:lnTo>
                <a:lnTo>
                  <a:pt x="89990" y="604239"/>
                </a:lnTo>
                <a:lnTo>
                  <a:pt x="94412" y="609103"/>
                </a:lnTo>
                <a:lnTo>
                  <a:pt x="103558" y="618741"/>
                </a:lnTo>
                <a:lnTo>
                  <a:pt x="117633" y="633092"/>
                </a:lnTo>
                <a:lnTo>
                  <a:pt x="122365" y="637069"/>
                </a:lnTo>
                <a:lnTo>
                  <a:pt x="127108" y="640515"/>
                </a:lnTo>
                <a:lnTo>
                  <a:pt x="131857" y="643605"/>
                </a:lnTo>
                <a:lnTo>
                  <a:pt x="136611" y="646460"/>
                </a:lnTo>
                <a:lnTo>
                  <a:pt x="141367" y="649156"/>
                </a:lnTo>
                <a:lnTo>
                  <a:pt x="150886" y="654269"/>
                </a:lnTo>
                <a:lnTo>
                  <a:pt x="179456" y="668812"/>
                </a:lnTo>
                <a:lnTo>
                  <a:pt x="188981" y="673589"/>
                </a:lnTo>
                <a:lnTo>
                  <a:pt x="192949" y="675973"/>
                </a:lnTo>
                <a:lnTo>
                  <a:pt x="199476" y="680740"/>
                </a:lnTo>
                <a:lnTo>
                  <a:pt x="205022" y="683388"/>
                </a:lnTo>
                <a:lnTo>
                  <a:pt x="207613" y="684094"/>
                </a:lnTo>
                <a:lnTo>
                  <a:pt x="212607" y="686995"/>
                </a:lnTo>
                <a:lnTo>
                  <a:pt x="215051" y="688880"/>
                </a:lnTo>
                <a:lnTo>
                  <a:pt x="219882" y="690974"/>
                </a:lnTo>
                <a:lnTo>
                  <a:pt x="227070" y="692647"/>
                </a:lnTo>
                <a:lnTo>
                  <a:pt x="227081" y="685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"/>
          <p:cNvSpPr/>
          <p:nvPr/>
        </p:nvSpPr>
        <p:spPr>
          <a:xfrm>
            <a:off x="3743325" y="139303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"/>
          <p:cNvSpPr/>
          <p:nvPr/>
        </p:nvSpPr>
        <p:spPr>
          <a:xfrm>
            <a:off x="6293643" y="735893"/>
            <a:ext cx="314124" cy="664283"/>
          </a:xfrm>
          <a:custGeom>
            <a:avLst/>
            <a:gdLst/>
            <a:ahLst/>
            <a:cxnLst/>
            <a:rect l="0" t="0" r="0" b="0"/>
            <a:pathLst>
              <a:path w="314124" h="664283">
                <a:moveTo>
                  <a:pt x="0" y="7057"/>
                </a:moveTo>
                <a:lnTo>
                  <a:pt x="0" y="0"/>
                </a:lnTo>
                <a:lnTo>
                  <a:pt x="0" y="16913"/>
                </a:lnTo>
                <a:lnTo>
                  <a:pt x="794" y="19184"/>
                </a:lnTo>
                <a:lnTo>
                  <a:pt x="3793" y="23823"/>
                </a:lnTo>
                <a:lnTo>
                  <a:pt x="9943" y="30898"/>
                </a:lnTo>
                <a:lnTo>
                  <a:pt x="16590" y="35644"/>
                </a:lnTo>
                <a:lnTo>
                  <a:pt x="20585" y="38021"/>
                </a:lnTo>
                <a:lnTo>
                  <a:pt x="27141" y="44896"/>
                </a:lnTo>
                <a:lnTo>
                  <a:pt x="34288" y="54036"/>
                </a:lnTo>
                <a:lnTo>
                  <a:pt x="39528" y="59808"/>
                </a:lnTo>
                <a:lnTo>
                  <a:pt x="45402" y="66036"/>
                </a:lnTo>
                <a:lnTo>
                  <a:pt x="52493" y="71777"/>
                </a:lnTo>
                <a:lnTo>
                  <a:pt x="60395" y="77191"/>
                </a:lnTo>
                <a:lnTo>
                  <a:pt x="68839" y="82388"/>
                </a:lnTo>
                <a:lnTo>
                  <a:pt x="76849" y="88234"/>
                </a:lnTo>
                <a:lnTo>
                  <a:pt x="84570" y="94512"/>
                </a:lnTo>
                <a:lnTo>
                  <a:pt x="92099" y="101079"/>
                </a:lnTo>
                <a:lnTo>
                  <a:pt x="100293" y="107838"/>
                </a:lnTo>
                <a:lnTo>
                  <a:pt x="117864" y="121698"/>
                </a:lnTo>
                <a:lnTo>
                  <a:pt x="145607" y="142889"/>
                </a:lnTo>
                <a:lnTo>
                  <a:pt x="154221" y="149999"/>
                </a:lnTo>
                <a:lnTo>
                  <a:pt x="162346" y="157120"/>
                </a:lnTo>
                <a:lnTo>
                  <a:pt x="170143" y="164249"/>
                </a:lnTo>
                <a:lnTo>
                  <a:pt x="187273" y="180637"/>
                </a:lnTo>
                <a:lnTo>
                  <a:pt x="220349" y="213235"/>
                </a:lnTo>
                <a:lnTo>
                  <a:pt x="227862" y="221503"/>
                </a:lnTo>
                <a:lnTo>
                  <a:pt x="235252" y="230189"/>
                </a:lnTo>
                <a:lnTo>
                  <a:pt x="242560" y="239155"/>
                </a:lnTo>
                <a:lnTo>
                  <a:pt x="249019" y="248308"/>
                </a:lnTo>
                <a:lnTo>
                  <a:pt x="254913" y="257585"/>
                </a:lnTo>
                <a:lnTo>
                  <a:pt x="260429" y="266944"/>
                </a:lnTo>
                <a:lnTo>
                  <a:pt x="270792" y="283693"/>
                </a:lnTo>
                <a:lnTo>
                  <a:pt x="275779" y="291493"/>
                </a:lnTo>
                <a:lnTo>
                  <a:pt x="285552" y="308627"/>
                </a:lnTo>
                <a:lnTo>
                  <a:pt x="294393" y="326032"/>
                </a:lnTo>
                <a:lnTo>
                  <a:pt x="300969" y="341704"/>
                </a:lnTo>
                <a:lnTo>
                  <a:pt x="306537" y="356608"/>
                </a:lnTo>
                <a:lnTo>
                  <a:pt x="310864" y="371169"/>
                </a:lnTo>
                <a:lnTo>
                  <a:pt x="312787" y="385578"/>
                </a:lnTo>
                <a:lnTo>
                  <a:pt x="313642" y="402036"/>
                </a:lnTo>
                <a:lnTo>
                  <a:pt x="314123" y="427035"/>
                </a:lnTo>
                <a:lnTo>
                  <a:pt x="313442" y="442158"/>
                </a:lnTo>
                <a:lnTo>
                  <a:pt x="310493" y="456816"/>
                </a:lnTo>
                <a:lnTo>
                  <a:pt x="306537" y="471268"/>
                </a:lnTo>
                <a:lnTo>
                  <a:pt x="299847" y="490676"/>
                </a:lnTo>
                <a:lnTo>
                  <a:pt x="292837" y="508597"/>
                </a:lnTo>
                <a:lnTo>
                  <a:pt x="285734" y="526871"/>
                </a:lnTo>
                <a:lnTo>
                  <a:pt x="280186" y="537329"/>
                </a:lnTo>
                <a:lnTo>
                  <a:pt x="268933" y="552142"/>
                </a:lnTo>
                <a:lnTo>
                  <a:pt x="262930" y="561790"/>
                </a:lnTo>
                <a:lnTo>
                  <a:pt x="253383" y="571369"/>
                </a:lnTo>
                <a:lnTo>
                  <a:pt x="247504" y="576146"/>
                </a:lnTo>
                <a:lnTo>
                  <a:pt x="241996" y="580918"/>
                </a:lnTo>
                <a:lnTo>
                  <a:pt x="236737" y="585687"/>
                </a:lnTo>
                <a:lnTo>
                  <a:pt x="231643" y="590454"/>
                </a:lnTo>
                <a:lnTo>
                  <a:pt x="226660" y="594426"/>
                </a:lnTo>
                <a:lnTo>
                  <a:pt x="216891" y="600955"/>
                </a:lnTo>
                <a:lnTo>
                  <a:pt x="198672" y="612886"/>
                </a:lnTo>
                <a:lnTo>
                  <a:pt x="192773" y="616524"/>
                </a:lnTo>
                <a:lnTo>
                  <a:pt x="187253" y="619743"/>
                </a:lnTo>
                <a:lnTo>
                  <a:pt x="176886" y="625437"/>
                </a:lnTo>
                <a:lnTo>
                  <a:pt x="166987" y="630613"/>
                </a:lnTo>
                <a:lnTo>
                  <a:pt x="157296" y="633443"/>
                </a:lnTo>
                <a:lnTo>
                  <a:pt x="147697" y="635494"/>
                </a:lnTo>
                <a:lnTo>
                  <a:pt x="138139" y="639052"/>
                </a:lnTo>
                <a:lnTo>
                  <a:pt x="128599" y="643279"/>
                </a:lnTo>
                <a:lnTo>
                  <a:pt x="114304" y="650121"/>
                </a:lnTo>
                <a:lnTo>
                  <a:pt x="104777" y="654019"/>
                </a:lnTo>
                <a:lnTo>
                  <a:pt x="95251" y="655752"/>
                </a:lnTo>
                <a:lnTo>
                  <a:pt x="87843" y="656522"/>
                </a:lnTo>
                <a:lnTo>
                  <a:pt x="84756" y="656727"/>
                </a:lnTo>
                <a:lnTo>
                  <a:pt x="81903" y="657658"/>
                </a:lnTo>
                <a:lnTo>
                  <a:pt x="74098" y="661966"/>
                </a:lnTo>
                <a:lnTo>
                  <a:pt x="69181" y="663252"/>
                </a:lnTo>
                <a:lnTo>
                  <a:pt x="59556" y="664078"/>
                </a:lnTo>
                <a:lnTo>
                  <a:pt x="50156" y="664264"/>
                </a:lnTo>
                <a:lnTo>
                  <a:pt x="42863" y="6642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8"/>
          <p:cNvSpPr/>
          <p:nvPr/>
        </p:nvSpPr>
        <p:spPr>
          <a:xfrm>
            <a:off x="3057612" y="985863"/>
            <a:ext cx="92782" cy="334614"/>
          </a:xfrm>
          <a:custGeom>
            <a:avLst/>
            <a:gdLst/>
            <a:ahLst/>
            <a:cxnLst/>
            <a:rect l="0" t="0" r="0" b="0"/>
            <a:pathLst>
              <a:path w="92782" h="334614">
                <a:moveTo>
                  <a:pt x="7056" y="14262"/>
                </a:moveTo>
                <a:lnTo>
                  <a:pt x="7056" y="7412"/>
                </a:lnTo>
                <a:lnTo>
                  <a:pt x="4940" y="5132"/>
                </a:lnTo>
                <a:lnTo>
                  <a:pt x="0" y="64"/>
                </a:lnTo>
                <a:lnTo>
                  <a:pt x="2068" y="14"/>
                </a:lnTo>
                <a:lnTo>
                  <a:pt x="3731" y="0"/>
                </a:lnTo>
                <a:lnTo>
                  <a:pt x="4839" y="785"/>
                </a:lnTo>
                <a:lnTo>
                  <a:pt x="5578" y="2102"/>
                </a:lnTo>
                <a:lnTo>
                  <a:pt x="6764" y="6127"/>
                </a:lnTo>
                <a:lnTo>
                  <a:pt x="7018" y="14758"/>
                </a:lnTo>
                <a:lnTo>
                  <a:pt x="7049" y="23885"/>
                </a:lnTo>
                <a:lnTo>
                  <a:pt x="7845" y="26233"/>
                </a:lnTo>
                <a:lnTo>
                  <a:pt x="9170" y="28593"/>
                </a:lnTo>
                <a:lnTo>
                  <a:pt x="10846" y="30959"/>
                </a:lnTo>
                <a:lnTo>
                  <a:pt x="11171" y="33331"/>
                </a:lnTo>
                <a:lnTo>
                  <a:pt x="10593" y="35706"/>
                </a:lnTo>
                <a:lnTo>
                  <a:pt x="9414" y="38083"/>
                </a:lnTo>
                <a:lnTo>
                  <a:pt x="9422" y="41255"/>
                </a:lnTo>
                <a:lnTo>
                  <a:pt x="12432" y="53304"/>
                </a:lnTo>
                <a:lnTo>
                  <a:pt x="13414" y="62305"/>
                </a:lnTo>
                <a:lnTo>
                  <a:pt x="13851" y="71598"/>
                </a:lnTo>
                <a:lnTo>
                  <a:pt x="13967" y="76298"/>
                </a:lnTo>
                <a:lnTo>
                  <a:pt x="14839" y="80225"/>
                </a:lnTo>
                <a:lnTo>
                  <a:pt x="16213" y="83637"/>
                </a:lnTo>
                <a:lnTo>
                  <a:pt x="17923" y="86706"/>
                </a:lnTo>
                <a:lnTo>
                  <a:pt x="19823" y="96465"/>
                </a:lnTo>
                <a:lnTo>
                  <a:pt x="20330" y="102401"/>
                </a:lnTo>
                <a:lnTo>
                  <a:pt x="21462" y="107946"/>
                </a:lnTo>
                <a:lnTo>
                  <a:pt x="23010" y="113231"/>
                </a:lnTo>
                <a:lnTo>
                  <a:pt x="24836" y="118341"/>
                </a:lnTo>
                <a:lnTo>
                  <a:pt x="26865" y="128252"/>
                </a:lnTo>
                <a:lnTo>
                  <a:pt x="27406" y="133118"/>
                </a:lnTo>
                <a:lnTo>
                  <a:pt x="28560" y="138743"/>
                </a:lnTo>
                <a:lnTo>
                  <a:pt x="30123" y="144874"/>
                </a:lnTo>
                <a:lnTo>
                  <a:pt x="31959" y="151343"/>
                </a:lnTo>
                <a:lnTo>
                  <a:pt x="33977" y="157243"/>
                </a:lnTo>
                <a:lnTo>
                  <a:pt x="36116" y="162764"/>
                </a:lnTo>
                <a:lnTo>
                  <a:pt x="38336" y="168032"/>
                </a:lnTo>
                <a:lnTo>
                  <a:pt x="40609" y="173925"/>
                </a:lnTo>
                <a:lnTo>
                  <a:pt x="45252" y="186823"/>
                </a:lnTo>
                <a:lnTo>
                  <a:pt x="46808" y="193596"/>
                </a:lnTo>
                <a:lnTo>
                  <a:pt x="47845" y="200493"/>
                </a:lnTo>
                <a:lnTo>
                  <a:pt x="48536" y="207472"/>
                </a:lnTo>
                <a:lnTo>
                  <a:pt x="49791" y="213712"/>
                </a:lnTo>
                <a:lnTo>
                  <a:pt x="51421" y="219460"/>
                </a:lnTo>
                <a:lnTo>
                  <a:pt x="53302" y="224879"/>
                </a:lnTo>
                <a:lnTo>
                  <a:pt x="55349" y="230080"/>
                </a:lnTo>
                <a:lnTo>
                  <a:pt x="57508" y="235134"/>
                </a:lnTo>
                <a:lnTo>
                  <a:pt x="62023" y="244983"/>
                </a:lnTo>
                <a:lnTo>
                  <a:pt x="71389" y="264241"/>
                </a:lnTo>
                <a:lnTo>
                  <a:pt x="73757" y="269021"/>
                </a:lnTo>
                <a:lnTo>
                  <a:pt x="76389" y="276448"/>
                </a:lnTo>
                <a:lnTo>
                  <a:pt x="78352" y="283189"/>
                </a:lnTo>
                <a:lnTo>
                  <a:pt x="79987" y="287209"/>
                </a:lnTo>
                <a:lnTo>
                  <a:pt x="81870" y="291477"/>
                </a:lnTo>
                <a:lnTo>
                  <a:pt x="84521" y="301275"/>
                </a:lnTo>
                <a:lnTo>
                  <a:pt x="85307" y="309205"/>
                </a:lnTo>
                <a:lnTo>
                  <a:pt x="86211" y="311697"/>
                </a:lnTo>
                <a:lnTo>
                  <a:pt x="87607" y="314152"/>
                </a:lnTo>
                <a:lnTo>
                  <a:pt x="89332" y="316582"/>
                </a:lnTo>
                <a:lnTo>
                  <a:pt x="91248" y="321399"/>
                </a:lnTo>
                <a:lnTo>
                  <a:pt x="92579" y="328434"/>
                </a:lnTo>
                <a:lnTo>
                  <a:pt x="92755" y="334613"/>
                </a:lnTo>
                <a:lnTo>
                  <a:pt x="92781" y="3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"/>
          <p:cNvSpPr/>
          <p:nvPr/>
        </p:nvSpPr>
        <p:spPr>
          <a:xfrm>
            <a:off x="3243567" y="1043111"/>
            <a:ext cx="191460" cy="235586"/>
          </a:xfrm>
          <a:custGeom>
            <a:avLst/>
            <a:gdLst/>
            <a:ahLst/>
            <a:cxnLst/>
            <a:rect l="0" t="0" r="0" b="0"/>
            <a:pathLst>
              <a:path w="191460" h="235586">
                <a:moveTo>
                  <a:pt x="63989" y="14164"/>
                </a:moveTo>
                <a:lnTo>
                  <a:pt x="60196" y="14164"/>
                </a:lnTo>
                <a:lnTo>
                  <a:pt x="59079" y="13370"/>
                </a:lnTo>
                <a:lnTo>
                  <a:pt x="58335" y="12047"/>
                </a:lnTo>
                <a:lnTo>
                  <a:pt x="57838" y="10371"/>
                </a:lnTo>
                <a:lnTo>
                  <a:pt x="55919" y="9254"/>
                </a:lnTo>
                <a:lnTo>
                  <a:pt x="53053" y="8509"/>
                </a:lnTo>
                <a:lnTo>
                  <a:pt x="44631" y="7314"/>
                </a:lnTo>
                <a:lnTo>
                  <a:pt x="39246" y="9267"/>
                </a:lnTo>
                <a:lnTo>
                  <a:pt x="35587" y="10899"/>
                </a:lnTo>
                <a:lnTo>
                  <a:pt x="32354" y="11987"/>
                </a:lnTo>
                <a:lnTo>
                  <a:pt x="26646" y="13196"/>
                </a:lnTo>
                <a:lnTo>
                  <a:pt x="21463" y="15850"/>
                </a:lnTo>
                <a:lnTo>
                  <a:pt x="18969" y="17669"/>
                </a:lnTo>
                <a:lnTo>
                  <a:pt x="14082" y="19690"/>
                </a:lnTo>
                <a:lnTo>
                  <a:pt x="11668" y="20229"/>
                </a:lnTo>
                <a:lnTo>
                  <a:pt x="10058" y="21382"/>
                </a:lnTo>
                <a:lnTo>
                  <a:pt x="8985" y="22945"/>
                </a:lnTo>
                <a:lnTo>
                  <a:pt x="7263" y="27363"/>
                </a:lnTo>
                <a:lnTo>
                  <a:pt x="3172" y="31921"/>
                </a:lnTo>
                <a:lnTo>
                  <a:pt x="2013" y="33939"/>
                </a:lnTo>
                <a:lnTo>
                  <a:pt x="725" y="38299"/>
                </a:lnTo>
                <a:lnTo>
                  <a:pt x="0" y="45215"/>
                </a:lnTo>
                <a:lnTo>
                  <a:pt x="692" y="47565"/>
                </a:lnTo>
                <a:lnTo>
                  <a:pt x="4665" y="54664"/>
                </a:lnTo>
                <a:lnTo>
                  <a:pt x="6988" y="61794"/>
                </a:lnTo>
                <a:lnTo>
                  <a:pt x="12351" y="68934"/>
                </a:lnTo>
                <a:lnTo>
                  <a:pt x="16697" y="73696"/>
                </a:lnTo>
                <a:lnTo>
                  <a:pt x="18967" y="75283"/>
                </a:lnTo>
                <a:lnTo>
                  <a:pt x="23606" y="77046"/>
                </a:lnTo>
                <a:lnTo>
                  <a:pt x="28314" y="79947"/>
                </a:lnTo>
                <a:lnTo>
                  <a:pt x="33846" y="83882"/>
                </a:lnTo>
                <a:lnTo>
                  <a:pt x="37543" y="86042"/>
                </a:lnTo>
                <a:lnTo>
                  <a:pt x="41596" y="88277"/>
                </a:lnTo>
                <a:lnTo>
                  <a:pt x="45091" y="90560"/>
                </a:lnTo>
                <a:lnTo>
                  <a:pt x="48216" y="92876"/>
                </a:lnTo>
                <a:lnTo>
                  <a:pt x="51092" y="95213"/>
                </a:lnTo>
                <a:lnTo>
                  <a:pt x="55391" y="97565"/>
                </a:lnTo>
                <a:lnTo>
                  <a:pt x="60638" y="99927"/>
                </a:lnTo>
                <a:lnTo>
                  <a:pt x="66518" y="102296"/>
                </a:lnTo>
                <a:lnTo>
                  <a:pt x="72025" y="104668"/>
                </a:lnTo>
                <a:lnTo>
                  <a:pt x="82377" y="109421"/>
                </a:lnTo>
                <a:lnTo>
                  <a:pt x="101958" y="118940"/>
                </a:lnTo>
                <a:lnTo>
                  <a:pt x="111556" y="123702"/>
                </a:lnTo>
                <a:lnTo>
                  <a:pt x="116337" y="126876"/>
                </a:lnTo>
                <a:lnTo>
                  <a:pt x="121113" y="130581"/>
                </a:lnTo>
                <a:lnTo>
                  <a:pt x="125884" y="134637"/>
                </a:lnTo>
                <a:lnTo>
                  <a:pt x="130652" y="138136"/>
                </a:lnTo>
                <a:lnTo>
                  <a:pt x="135418" y="141262"/>
                </a:lnTo>
                <a:lnTo>
                  <a:pt x="140184" y="144139"/>
                </a:lnTo>
                <a:lnTo>
                  <a:pt x="144154" y="146852"/>
                </a:lnTo>
                <a:lnTo>
                  <a:pt x="147595" y="149453"/>
                </a:lnTo>
                <a:lnTo>
                  <a:pt x="150682" y="151982"/>
                </a:lnTo>
                <a:lnTo>
                  <a:pt x="156230" y="159024"/>
                </a:lnTo>
                <a:lnTo>
                  <a:pt x="158820" y="163125"/>
                </a:lnTo>
                <a:lnTo>
                  <a:pt x="163815" y="169798"/>
                </a:lnTo>
                <a:lnTo>
                  <a:pt x="168681" y="175409"/>
                </a:lnTo>
                <a:lnTo>
                  <a:pt x="173489" y="180549"/>
                </a:lnTo>
                <a:lnTo>
                  <a:pt x="180659" y="187905"/>
                </a:lnTo>
                <a:lnTo>
                  <a:pt x="182250" y="191110"/>
                </a:lnTo>
                <a:lnTo>
                  <a:pt x="183311" y="194834"/>
                </a:lnTo>
                <a:lnTo>
                  <a:pt x="184018" y="198904"/>
                </a:lnTo>
                <a:lnTo>
                  <a:pt x="186921" y="205543"/>
                </a:lnTo>
                <a:lnTo>
                  <a:pt x="190062" y="211140"/>
                </a:lnTo>
                <a:lnTo>
                  <a:pt x="191459" y="216273"/>
                </a:lnTo>
                <a:lnTo>
                  <a:pt x="191038" y="217959"/>
                </a:lnTo>
                <a:lnTo>
                  <a:pt x="189963" y="219084"/>
                </a:lnTo>
                <a:lnTo>
                  <a:pt x="188453" y="219833"/>
                </a:lnTo>
                <a:lnTo>
                  <a:pt x="187446" y="221127"/>
                </a:lnTo>
                <a:lnTo>
                  <a:pt x="186775" y="222783"/>
                </a:lnTo>
                <a:lnTo>
                  <a:pt x="186328" y="224681"/>
                </a:lnTo>
                <a:lnTo>
                  <a:pt x="183714" y="228906"/>
                </a:lnTo>
                <a:lnTo>
                  <a:pt x="181905" y="231144"/>
                </a:lnTo>
                <a:lnTo>
                  <a:pt x="179906" y="232636"/>
                </a:lnTo>
                <a:lnTo>
                  <a:pt x="175568" y="234294"/>
                </a:lnTo>
                <a:lnTo>
                  <a:pt x="170994" y="235030"/>
                </a:lnTo>
                <a:lnTo>
                  <a:pt x="165522" y="235358"/>
                </a:lnTo>
                <a:lnTo>
                  <a:pt x="154310" y="235542"/>
                </a:lnTo>
                <a:lnTo>
                  <a:pt x="148317" y="235585"/>
                </a:lnTo>
                <a:lnTo>
                  <a:pt x="145607" y="234803"/>
                </a:lnTo>
                <a:lnTo>
                  <a:pt x="140481" y="231817"/>
                </a:lnTo>
                <a:lnTo>
                  <a:pt x="137208" y="229910"/>
                </a:lnTo>
                <a:lnTo>
                  <a:pt x="133439" y="227844"/>
                </a:lnTo>
                <a:lnTo>
                  <a:pt x="129339" y="225674"/>
                </a:lnTo>
                <a:lnTo>
                  <a:pt x="125812" y="224227"/>
                </a:lnTo>
                <a:lnTo>
                  <a:pt x="122667" y="223262"/>
                </a:lnTo>
                <a:lnTo>
                  <a:pt x="119776" y="222619"/>
                </a:lnTo>
                <a:lnTo>
                  <a:pt x="114448" y="219787"/>
                </a:lnTo>
                <a:lnTo>
                  <a:pt x="109434" y="215883"/>
                </a:lnTo>
                <a:lnTo>
                  <a:pt x="104560" y="211502"/>
                </a:lnTo>
                <a:lnTo>
                  <a:pt x="101355" y="209223"/>
                </a:lnTo>
                <a:lnTo>
                  <a:pt x="97630" y="206909"/>
                </a:lnTo>
                <a:lnTo>
                  <a:pt x="93560" y="204573"/>
                </a:lnTo>
                <a:lnTo>
                  <a:pt x="90847" y="202222"/>
                </a:lnTo>
                <a:lnTo>
                  <a:pt x="89038" y="199861"/>
                </a:lnTo>
                <a:lnTo>
                  <a:pt x="87028" y="195121"/>
                </a:lnTo>
                <a:lnTo>
                  <a:pt x="86135" y="190368"/>
                </a:lnTo>
                <a:lnTo>
                  <a:pt x="85103" y="187990"/>
                </a:lnTo>
                <a:lnTo>
                  <a:pt x="81840" y="183230"/>
                </a:lnTo>
                <a:lnTo>
                  <a:pt x="81445" y="180849"/>
                </a:lnTo>
                <a:lnTo>
                  <a:pt x="81976" y="178469"/>
                </a:lnTo>
                <a:lnTo>
                  <a:pt x="83124" y="176088"/>
                </a:lnTo>
                <a:lnTo>
                  <a:pt x="84400" y="169209"/>
                </a:lnTo>
                <a:lnTo>
                  <a:pt x="84740" y="165152"/>
                </a:lnTo>
                <a:lnTo>
                  <a:pt x="85760" y="161654"/>
                </a:lnTo>
                <a:lnTo>
                  <a:pt x="89011" y="155650"/>
                </a:lnTo>
                <a:lnTo>
                  <a:pt x="90989" y="152144"/>
                </a:lnTo>
                <a:lnTo>
                  <a:pt x="95304" y="144015"/>
                </a:lnTo>
                <a:lnTo>
                  <a:pt x="98359" y="140419"/>
                </a:lnTo>
                <a:lnTo>
                  <a:pt x="101983" y="137227"/>
                </a:lnTo>
                <a:lnTo>
                  <a:pt x="105987" y="134306"/>
                </a:lnTo>
                <a:lnTo>
                  <a:pt x="109450" y="130771"/>
                </a:lnTo>
                <a:lnTo>
                  <a:pt x="112552" y="126827"/>
                </a:lnTo>
                <a:lnTo>
                  <a:pt x="115415" y="122610"/>
                </a:lnTo>
                <a:lnTo>
                  <a:pt x="120712" y="115808"/>
                </a:lnTo>
                <a:lnTo>
                  <a:pt x="125711" y="109345"/>
                </a:lnTo>
                <a:lnTo>
                  <a:pt x="128156" y="105399"/>
                </a:lnTo>
                <a:lnTo>
                  <a:pt x="130579" y="101181"/>
                </a:lnTo>
                <a:lnTo>
                  <a:pt x="135389" y="94377"/>
                </a:lnTo>
                <a:lnTo>
                  <a:pt x="137783" y="91452"/>
                </a:lnTo>
                <a:lnTo>
                  <a:pt x="139378" y="87914"/>
                </a:lnTo>
                <a:lnTo>
                  <a:pt x="140442" y="83968"/>
                </a:lnTo>
                <a:lnTo>
                  <a:pt x="141151" y="79750"/>
                </a:lnTo>
                <a:lnTo>
                  <a:pt x="144056" y="72946"/>
                </a:lnTo>
                <a:lnTo>
                  <a:pt x="147200" y="67277"/>
                </a:lnTo>
                <a:lnTo>
                  <a:pt x="148596" y="62111"/>
                </a:lnTo>
                <a:lnTo>
                  <a:pt x="149217" y="55053"/>
                </a:lnTo>
                <a:lnTo>
                  <a:pt x="149493" y="47418"/>
                </a:lnTo>
                <a:lnTo>
                  <a:pt x="149616" y="41379"/>
                </a:lnTo>
                <a:lnTo>
                  <a:pt x="148855" y="38657"/>
                </a:lnTo>
                <a:lnTo>
                  <a:pt x="145892" y="33516"/>
                </a:lnTo>
                <a:lnTo>
                  <a:pt x="141930" y="28585"/>
                </a:lnTo>
                <a:lnTo>
                  <a:pt x="137523" y="23748"/>
                </a:lnTo>
                <a:lnTo>
                  <a:pt x="132919" y="18953"/>
                </a:lnTo>
                <a:lnTo>
                  <a:pt x="129786" y="16562"/>
                </a:lnTo>
                <a:lnTo>
                  <a:pt x="126110" y="14175"/>
                </a:lnTo>
                <a:lnTo>
                  <a:pt x="122072" y="11790"/>
                </a:lnTo>
                <a:lnTo>
                  <a:pt x="117792" y="9406"/>
                </a:lnTo>
                <a:lnTo>
                  <a:pt x="108803" y="4641"/>
                </a:lnTo>
                <a:lnTo>
                  <a:pt x="104184" y="3053"/>
                </a:lnTo>
                <a:lnTo>
                  <a:pt x="99517" y="1994"/>
                </a:lnTo>
                <a:lnTo>
                  <a:pt x="94818" y="1288"/>
                </a:lnTo>
                <a:lnTo>
                  <a:pt x="90098" y="817"/>
                </a:lnTo>
                <a:lnTo>
                  <a:pt x="85363" y="503"/>
                </a:lnTo>
                <a:lnTo>
                  <a:pt x="76664" y="155"/>
                </a:lnTo>
                <a:lnTo>
                  <a:pt x="70151" y="0"/>
                </a:lnTo>
                <a:lnTo>
                  <a:pt x="67303" y="752"/>
                </a:lnTo>
                <a:lnTo>
                  <a:pt x="62022" y="3705"/>
                </a:lnTo>
                <a:lnTo>
                  <a:pt x="56845" y="7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3165013" y="2171700"/>
            <a:ext cx="3112805" cy="521367"/>
            <a:chOff x="3165013" y="2171700"/>
            <a:chExt cx="3112805" cy="521367"/>
          </a:xfrm>
        </p:grpSpPr>
        <p:sp>
          <p:nvSpPr>
            <p:cNvPr id="28" name="SMARTPenAnnotation110"/>
            <p:cNvSpPr/>
            <p:nvPr/>
          </p:nvSpPr>
          <p:spPr>
            <a:xfrm>
              <a:off x="3165013" y="2171700"/>
              <a:ext cx="242556" cy="328613"/>
            </a:xfrm>
            <a:custGeom>
              <a:avLst/>
              <a:gdLst/>
              <a:ahLst/>
              <a:cxnLst/>
              <a:rect l="0" t="0" r="0" b="0"/>
              <a:pathLst>
                <a:path w="242556" h="328613">
                  <a:moveTo>
                    <a:pt x="156830" y="50006"/>
                  </a:moveTo>
                  <a:lnTo>
                    <a:pt x="163680" y="50006"/>
                  </a:lnTo>
                  <a:lnTo>
                    <a:pt x="163948" y="43855"/>
                  </a:lnTo>
                  <a:lnTo>
                    <a:pt x="159060" y="37355"/>
                  </a:lnTo>
                  <a:lnTo>
                    <a:pt x="157124" y="29888"/>
                  </a:lnTo>
                  <a:lnTo>
                    <a:pt x="156917" y="25171"/>
                  </a:lnTo>
                  <a:lnTo>
                    <a:pt x="156095" y="23924"/>
                  </a:lnTo>
                  <a:lnTo>
                    <a:pt x="154752" y="23093"/>
                  </a:lnTo>
                  <a:lnTo>
                    <a:pt x="153064" y="22539"/>
                  </a:lnTo>
                  <a:lnTo>
                    <a:pt x="151938" y="21376"/>
                  </a:lnTo>
                  <a:lnTo>
                    <a:pt x="151188" y="19807"/>
                  </a:lnTo>
                  <a:lnTo>
                    <a:pt x="150687" y="17967"/>
                  </a:lnTo>
                  <a:lnTo>
                    <a:pt x="148015" y="13806"/>
                  </a:lnTo>
                  <a:lnTo>
                    <a:pt x="142047" y="7001"/>
                  </a:lnTo>
                  <a:lnTo>
                    <a:pt x="139831" y="4667"/>
                  </a:lnTo>
                  <a:lnTo>
                    <a:pt x="136766" y="3111"/>
                  </a:lnTo>
                  <a:lnTo>
                    <a:pt x="133136" y="2074"/>
                  </a:lnTo>
                  <a:lnTo>
                    <a:pt x="125662" y="922"/>
                  </a:lnTo>
                  <a:lnTo>
                    <a:pt x="119694" y="409"/>
                  </a:lnTo>
                  <a:lnTo>
                    <a:pt x="114396" y="182"/>
                  </a:lnTo>
                  <a:lnTo>
                    <a:pt x="108602" y="80"/>
                  </a:lnTo>
                  <a:lnTo>
                    <a:pt x="69806" y="0"/>
                  </a:lnTo>
                  <a:lnTo>
                    <a:pt x="62326" y="2117"/>
                  </a:lnTo>
                  <a:lnTo>
                    <a:pt x="58109" y="3792"/>
                  </a:lnTo>
                  <a:lnTo>
                    <a:pt x="51306" y="7771"/>
                  </a:lnTo>
                  <a:lnTo>
                    <a:pt x="44843" y="12184"/>
                  </a:lnTo>
                  <a:lnTo>
                    <a:pt x="40897" y="14473"/>
                  </a:lnTo>
                  <a:lnTo>
                    <a:pt x="36679" y="16792"/>
                  </a:lnTo>
                  <a:lnTo>
                    <a:pt x="29876" y="21486"/>
                  </a:lnTo>
                  <a:lnTo>
                    <a:pt x="24206" y="26218"/>
                  </a:lnTo>
                  <a:lnTo>
                    <a:pt x="19040" y="30967"/>
                  </a:lnTo>
                  <a:lnTo>
                    <a:pt x="14099" y="37840"/>
                  </a:lnTo>
                  <a:lnTo>
                    <a:pt x="10050" y="45392"/>
                  </a:lnTo>
                  <a:lnTo>
                    <a:pt x="6977" y="54901"/>
                  </a:lnTo>
                  <a:lnTo>
                    <a:pt x="3446" y="63029"/>
                  </a:lnTo>
                  <a:lnTo>
                    <a:pt x="1347" y="71934"/>
                  </a:lnTo>
                  <a:lnTo>
                    <a:pt x="414" y="80389"/>
                  </a:lnTo>
                  <a:lnTo>
                    <a:pt x="0" y="86793"/>
                  </a:lnTo>
                  <a:lnTo>
                    <a:pt x="1932" y="94401"/>
                  </a:lnTo>
                  <a:lnTo>
                    <a:pt x="5437" y="103075"/>
                  </a:lnTo>
                  <a:lnTo>
                    <a:pt x="9640" y="112221"/>
                  </a:lnTo>
                  <a:lnTo>
                    <a:pt x="12037" y="119461"/>
                  </a:lnTo>
                  <a:lnTo>
                    <a:pt x="13897" y="126119"/>
                  </a:lnTo>
                  <a:lnTo>
                    <a:pt x="17369" y="134369"/>
                  </a:lnTo>
                  <a:lnTo>
                    <a:pt x="19406" y="137204"/>
                  </a:lnTo>
                  <a:lnTo>
                    <a:pt x="21558" y="139094"/>
                  </a:lnTo>
                  <a:lnTo>
                    <a:pt x="26859" y="141988"/>
                  </a:lnTo>
                  <a:lnTo>
                    <a:pt x="34507" y="145920"/>
                  </a:lnTo>
                  <a:lnTo>
                    <a:pt x="41081" y="148197"/>
                  </a:lnTo>
                  <a:lnTo>
                    <a:pt x="48236" y="149209"/>
                  </a:lnTo>
                  <a:lnTo>
                    <a:pt x="53478" y="149479"/>
                  </a:lnTo>
                  <a:lnTo>
                    <a:pt x="67999" y="149858"/>
                  </a:lnTo>
                  <a:lnTo>
                    <a:pt x="71416" y="149912"/>
                  </a:lnTo>
                  <a:lnTo>
                    <a:pt x="75281" y="149153"/>
                  </a:lnTo>
                  <a:lnTo>
                    <a:pt x="79445" y="147854"/>
                  </a:lnTo>
                  <a:lnTo>
                    <a:pt x="83809" y="146194"/>
                  </a:lnTo>
                  <a:lnTo>
                    <a:pt x="95008" y="142233"/>
                  </a:lnTo>
                  <a:lnTo>
                    <a:pt x="101328" y="140066"/>
                  </a:lnTo>
                  <a:lnTo>
                    <a:pt x="107129" y="137827"/>
                  </a:lnTo>
                  <a:lnTo>
                    <a:pt x="112583" y="135541"/>
                  </a:lnTo>
                  <a:lnTo>
                    <a:pt x="117807" y="133223"/>
                  </a:lnTo>
                  <a:lnTo>
                    <a:pt x="122877" y="130090"/>
                  </a:lnTo>
                  <a:lnTo>
                    <a:pt x="127845" y="126414"/>
                  </a:lnTo>
                  <a:lnTo>
                    <a:pt x="132745" y="122376"/>
                  </a:lnTo>
                  <a:lnTo>
                    <a:pt x="137598" y="118890"/>
                  </a:lnTo>
                  <a:lnTo>
                    <a:pt x="142421" y="115772"/>
                  </a:lnTo>
                  <a:lnTo>
                    <a:pt x="147224" y="112900"/>
                  </a:lnTo>
                  <a:lnTo>
                    <a:pt x="152014" y="109398"/>
                  </a:lnTo>
                  <a:lnTo>
                    <a:pt x="156794" y="105476"/>
                  </a:lnTo>
                  <a:lnTo>
                    <a:pt x="165545" y="97678"/>
                  </a:lnTo>
                  <a:lnTo>
                    <a:pt x="172081" y="91566"/>
                  </a:lnTo>
                  <a:lnTo>
                    <a:pt x="184015" y="79871"/>
                  </a:lnTo>
                  <a:lnTo>
                    <a:pt x="186859" y="75472"/>
                  </a:lnTo>
                  <a:lnTo>
                    <a:pt x="191657" y="62490"/>
                  </a:lnTo>
                  <a:lnTo>
                    <a:pt x="197753" y="53264"/>
                  </a:lnTo>
                  <a:lnTo>
                    <a:pt x="202270" y="48014"/>
                  </a:lnTo>
                  <a:lnTo>
                    <a:pt x="203792" y="45503"/>
                  </a:lnTo>
                  <a:lnTo>
                    <a:pt x="205483" y="40596"/>
                  </a:lnTo>
                  <a:lnTo>
                    <a:pt x="206658" y="30706"/>
                  </a:lnTo>
                  <a:lnTo>
                    <a:pt x="206833" y="21762"/>
                  </a:lnTo>
                  <a:lnTo>
                    <a:pt x="206837" y="76539"/>
                  </a:lnTo>
                  <a:lnTo>
                    <a:pt x="207630" y="81982"/>
                  </a:lnTo>
                  <a:lnTo>
                    <a:pt x="208953" y="87992"/>
                  </a:lnTo>
                  <a:lnTo>
                    <a:pt x="210629" y="94380"/>
                  </a:lnTo>
                  <a:lnTo>
                    <a:pt x="211746" y="101020"/>
                  </a:lnTo>
                  <a:lnTo>
                    <a:pt x="212491" y="107828"/>
                  </a:lnTo>
                  <a:lnTo>
                    <a:pt x="212987" y="114748"/>
                  </a:lnTo>
                  <a:lnTo>
                    <a:pt x="213318" y="121742"/>
                  </a:lnTo>
                  <a:lnTo>
                    <a:pt x="213686" y="135863"/>
                  </a:lnTo>
                  <a:lnTo>
                    <a:pt x="213955" y="176246"/>
                  </a:lnTo>
                  <a:lnTo>
                    <a:pt x="214757" y="183379"/>
                  </a:lnTo>
                  <a:lnTo>
                    <a:pt x="216086" y="189721"/>
                  </a:lnTo>
                  <a:lnTo>
                    <a:pt x="217765" y="195537"/>
                  </a:lnTo>
                  <a:lnTo>
                    <a:pt x="218885" y="201795"/>
                  </a:lnTo>
                  <a:lnTo>
                    <a:pt x="219631" y="208349"/>
                  </a:lnTo>
                  <a:lnTo>
                    <a:pt x="220129" y="215099"/>
                  </a:lnTo>
                  <a:lnTo>
                    <a:pt x="221254" y="221981"/>
                  </a:lnTo>
                  <a:lnTo>
                    <a:pt x="222798" y="228949"/>
                  </a:lnTo>
                  <a:lnTo>
                    <a:pt x="224621" y="235977"/>
                  </a:lnTo>
                  <a:lnTo>
                    <a:pt x="225837" y="242249"/>
                  </a:lnTo>
                  <a:lnTo>
                    <a:pt x="226647" y="248018"/>
                  </a:lnTo>
                  <a:lnTo>
                    <a:pt x="227188" y="253451"/>
                  </a:lnTo>
                  <a:lnTo>
                    <a:pt x="227548" y="258661"/>
                  </a:lnTo>
                  <a:lnTo>
                    <a:pt x="227948" y="268683"/>
                  </a:lnTo>
                  <a:lnTo>
                    <a:pt x="228205" y="287259"/>
                  </a:lnTo>
                  <a:lnTo>
                    <a:pt x="228239" y="293828"/>
                  </a:lnTo>
                  <a:lnTo>
                    <a:pt x="230372" y="301511"/>
                  </a:lnTo>
                  <a:lnTo>
                    <a:pt x="233172" y="309423"/>
                  </a:lnTo>
                  <a:lnTo>
                    <a:pt x="234969" y="318854"/>
                  </a:lnTo>
                  <a:lnTo>
                    <a:pt x="235324" y="324744"/>
                  </a:lnTo>
                  <a:lnTo>
                    <a:pt x="236147" y="326033"/>
                  </a:lnTo>
                  <a:lnTo>
                    <a:pt x="237489" y="326893"/>
                  </a:lnTo>
                  <a:lnTo>
                    <a:pt x="242555" y="328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11"/>
            <p:cNvSpPr/>
            <p:nvPr/>
          </p:nvSpPr>
          <p:spPr>
            <a:xfrm>
              <a:off x="3407568" y="250031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12"/>
            <p:cNvSpPr/>
            <p:nvPr/>
          </p:nvSpPr>
          <p:spPr>
            <a:xfrm>
              <a:off x="3500437" y="2278856"/>
              <a:ext cx="221457" cy="207170"/>
            </a:xfrm>
            <a:custGeom>
              <a:avLst/>
              <a:gdLst/>
              <a:ahLst/>
              <a:cxnLst/>
              <a:rect l="0" t="0" r="0" b="0"/>
              <a:pathLst>
                <a:path w="221457" h="207170">
                  <a:moveTo>
                    <a:pt x="0" y="0"/>
                  </a:moveTo>
                  <a:lnTo>
                    <a:pt x="0" y="10642"/>
                  </a:lnTo>
                  <a:lnTo>
                    <a:pt x="2117" y="16900"/>
                  </a:lnTo>
                  <a:lnTo>
                    <a:pt x="3792" y="20792"/>
                  </a:lnTo>
                  <a:lnTo>
                    <a:pt x="7771" y="27232"/>
                  </a:lnTo>
                  <a:lnTo>
                    <a:pt x="12185" y="32741"/>
                  </a:lnTo>
                  <a:lnTo>
                    <a:pt x="16792" y="37835"/>
                  </a:lnTo>
                  <a:lnTo>
                    <a:pt x="27641" y="48957"/>
                  </a:lnTo>
                  <a:lnTo>
                    <a:pt x="37118" y="58515"/>
                  </a:lnTo>
                  <a:lnTo>
                    <a:pt x="39827" y="62029"/>
                  </a:lnTo>
                  <a:lnTo>
                    <a:pt x="42426" y="65959"/>
                  </a:lnTo>
                  <a:lnTo>
                    <a:pt x="44953" y="70166"/>
                  </a:lnTo>
                  <a:lnTo>
                    <a:pt x="48225" y="74559"/>
                  </a:lnTo>
                  <a:lnTo>
                    <a:pt x="51994" y="79074"/>
                  </a:lnTo>
                  <a:lnTo>
                    <a:pt x="56094" y="83672"/>
                  </a:lnTo>
                  <a:lnTo>
                    <a:pt x="64882" y="93015"/>
                  </a:lnTo>
                  <a:lnTo>
                    <a:pt x="92920" y="121456"/>
                  </a:lnTo>
                  <a:lnTo>
                    <a:pt x="97666" y="126215"/>
                  </a:lnTo>
                  <a:lnTo>
                    <a:pt x="103210" y="130974"/>
                  </a:lnTo>
                  <a:lnTo>
                    <a:pt x="109288" y="135735"/>
                  </a:lnTo>
                  <a:lnTo>
                    <a:pt x="115722" y="140496"/>
                  </a:lnTo>
                  <a:lnTo>
                    <a:pt x="121598" y="144464"/>
                  </a:lnTo>
                  <a:lnTo>
                    <a:pt x="127103" y="147903"/>
                  </a:lnTo>
                  <a:lnTo>
                    <a:pt x="132360" y="150989"/>
                  </a:lnTo>
                  <a:lnTo>
                    <a:pt x="137453" y="154634"/>
                  </a:lnTo>
                  <a:lnTo>
                    <a:pt x="142435" y="158652"/>
                  </a:lnTo>
                  <a:lnTo>
                    <a:pt x="147344" y="162918"/>
                  </a:lnTo>
                  <a:lnTo>
                    <a:pt x="152205" y="166556"/>
                  </a:lnTo>
                  <a:lnTo>
                    <a:pt x="157032" y="169775"/>
                  </a:lnTo>
                  <a:lnTo>
                    <a:pt x="161838" y="172714"/>
                  </a:lnTo>
                  <a:lnTo>
                    <a:pt x="165836" y="175468"/>
                  </a:lnTo>
                  <a:lnTo>
                    <a:pt x="172395" y="180644"/>
                  </a:lnTo>
                  <a:lnTo>
                    <a:pt x="176048" y="183135"/>
                  </a:lnTo>
                  <a:lnTo>
                    <a:pt x="180072" y="185590"/>
                  </a:lnTo>
                  <a:lnTo>
                    <a:pt x="184342" y="188020"/>
                  </a:lnTo>
                  <a:lnTo>
                    <a:pt x="191203" y="192837"/>
                  </a:lnTo>
                  <a:lnTo>
                    <a:pt x="194144" y="195233"/>
                  </a:lnTo>
                  <a:lnTo>
                    <a:pt x="199527" y="197895"/>
                  </a:lnTo>
                  <a:lnTo>
                    <a:pt x="202075" y="198605"/>
                  </a:lnTo>
                  <a:lnTo>
                    <a:pt x="207021" y="201511"/>
                  </a:lnTo>
                  <a:lnTo>
                    <a:pt x="209452" y="203396"/>
                  </a:lnTo>
                  <a:lnTo>
                    <a:pt x="214269" y="205492"/>
                  </a:lnTo>
                  <a:lnTo>
                    <a:pt x="221456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3"/>
            <p:cNvSpPr/>
            <p:nvPr/>
          </p:nvSpPr>
          <p:spPr>
            <a:xfrm>
              <a:off x="3543300" y="2278856"/>
              <a:ext cx="150019" cy="221457"/>
            </a:xfrm>
            <a:custGeom>
              <a:avLst/>
              <a:gdLst/>
              <a:ahLst/>
              <a:cxnLst/>
              <a:rect l="0" t="0" r="0" b="0"/>
              <a:pathLst>
                <a:path w="150019" h="221457">
                  <a:moveTo>
                    <a:pt x="150018" y="0"/>
                  </a:moveTo>
                  <a:lnTo>
                    <a:pt x="146226" y="0"/>
                  </a:lnTo>
                  <a:lnTo>
                    <a:pt x="145108" y="794"/>
                  </a:lnTo>
                  <a:lnTo>
                    <a:pt x="144364" y="2116"/>
                  </a:lnTo>
                  <a:lnTo>
                    <a:pt x="142277" y="8069"/>
                  </a:lnTo>
                  <a:lnTo>
                    <a:pt x="139169" y="14434"/>
                  </a:lnTo>
                  <a:lnTo>
                    <a:pt x="135142" y="20438"/>
                  </a:lnTo>
                  <a:lnTo>
                    <a:pt x="132957" y="23150"/>
                  </a:lnTo>
                  <a:lnTo>
                    <a:pt x="129913" y="26546"/>
                  </a:lnTo>
                  <a:lnTo>
                    <a:pt x="122297" y="34552"/>
                  </a:lnTo>
                  <a:lnTo>
                    <a:pt x="118838" y="38910"/>
                  </a:lnTo>
                  <a:lnTo>
                    <a:pt x="115737" y="43402"/>
                  </a:lnTo>
                  <a:lnTo>
                    <a:pt x="109382" y="53421"/>
                  </a:lnTo>
                  <a:lnTo>
                    <a:pt x="101266" y="65811"/>
                  </a:lnTo>
                  <a:lnTo>
                    <a:pt x="97673" y="71655"/>
                  </a:lnTo>
                  <a:lnTo>
                    <a:pt x="94484" y="77139"/>
                  </a:lnTo>
                  <a:lnTo>
                    <a:pt x="91564" y="82382"/>
                  </a:lnTo>
                  <a:lnTo>
                    <a:pt x="88030" y="87465"/>
                  </a:lnTo>
                  <a:lnTo>
                    <a:pt x="84087" y="92441"/>
                  </a:lnTo>
                  <a:lnTo>
                    <a:pt x="79870" y="97346"/>
                  </a:lnTo>
                  <a:lnTo>
                    <a:pt x="75472" y="102998"/>
                  </a:lnTo>
                  <a:lnTo>
                    <a:pt x="70952" y="109146"/>
                  </a:lnTo>
                  <a:lnTo>
                    <a:pt x="66351" y="115626"/>
                  </a:lnTo>
                  <a:lnTo>
                    <a:pt x="62490" y="121534"/>
                  </a:lnTo>
                  <a:lnTo>
                    <a:pt x="59123" y="127060"/>
                  </a:lnTo>
                  <a:lnTo>
                    <a:pt x="56083" y="132332"/>
                  </a:lnTo>
                  <a:lnTo>
                    <a:pt x="50590" y="142422"/>
                  </a:lnTo>
                  <a:lnTo>
                    <a:pt x="48014" y="147336"/>
                  </a:lnTo>
                  <a:lnTo>
                    <a:pt x="44709" y="152199"/>
                  </a:lnTo>
                  <a:lnTo>
                    <a:pt x="40919" y="157028"/>
                  </a:lnTo>
                  <a:lnTo>
                    <a:pt x="36804" y="161835"/>
                  </a:lnTo>
                  <a:lnTo>
                    <a:pt x="34061" y="166628"/>
                  </a:lnTo>
                  <a:lnTo>
                    <a:pt x="32232" y="171410"/>
                  </a:lnTo>
                  <a:lnTo>
                    <a:pt x="31013" y="176186"/>
                  </a:lnTo>
                  <a:lnTo>
                    <a:pt x="28612" y="180163"/>
                  </a:lnTo>
                  <a:lnTo>
                    <a:pt x="25425" y="183609"/>
                  </a:lnTo>
                  <a:lnTo>
                    <a:pt x="21713" y="186700"/>
                  </a:lnTo>
                  <a:lnTo>
                    <a:pt x="18444" y="190347"/>
                  </a:lnTo>
                  <a:lnTo>
                    <a:pt x="15471" y="194367"/>
                  </a:lnTo>
                  <a:lnTo>
                    <a:pt x="12695" y="198634"/>
                  </a:lnTo>
                  <a:lnTo>
                    <a:pt x="9611" y="205492"/>
                  </a:lnTo>
                  <a:lnTo>
                    <a:pt x="8788" y="208432"/>
                  </a:lnTo>
                  <a:lnTo>
                    <a:pt x="7446" y="210392"/>
                  </a:lnTo>
                  <a:lnTo>
                    <a:pt x="5758" y="211699"/>
                  </a:lnTo>
                  <a:lnTo>
                    <a:pt x="3838" y="212570"/>
                  </a:lnTo>
                  <a:lnTo>
                    <a:pt x="2559" y="213944"/>
                  </a:lnTo>
                  <a:lnTo>
                    <a:pt x="1706" y="215655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14"/>
            <p:cNvSpPr/>
            <p:nvPr/>
          </p:nvSpPr>
          <p:spPr>
            <a:xfrm>
              <a:off x="3893343" y="2343150"/>
              <a:ext cx="242889" cy="21432"/>
            </a:xfrm>
            <a:custGeom>
              <a:avLst/>
              <a:gdLst/>
              <a:ahLst/>
              <a:cxnLst/>
              <a:rect l="0" t="0" r="0" b="0"/>
              <a:pathLst>
                <a:path w="242889" h="21432">
                  <a:moveTo>
                    <a:pt x="0" y="14287"/>
                  </a:moveTo>
                  <a:lnTo>
                    <a:pt x="10642" y="14287"/>
                  </a:lnTo>
                  <a:lnTo>
                    <a:pt x="11857" y="15081"/>
                  </a:lnTo>
                  <a:lnTo>
                    <a:pt x="12668" y="16404"/>
                  </a:lnTo>
                  <a:lnTo>
                    <a:pt x="13208" y="18079"/>
                  </a:lnTo>
                  <a:lnTo>
                    <a:pt x="14361" y="19197"/>
                  </a:lnTo>
                  <a:lnTo>
                    <a:pt x="15924" y="19941"/>
                  </a:lnTo>
                  <a:lnTo>
                    <a:pt x="20344" y="21137"/>
                  </a:lnTo>
                  <a:lnTo>
                    <a:pt x="26920" y="21373"/>
                  </a:lnTo>
                  <a:lnTo>
                    <a:pt x="105168" y="21431"/>
                  </a:lnTo>
                  <a:lnTo>
                    <a:pt x="109006" y="20637"/>
                  </a:lnTo>
                  <a:lnTo>
                    <a:pt x="112358" y="19314"/>
                  </a:lnTo>
                  <a:lnTo>
                    <a:pt x="115387" y="17639"/>
                  </a:lnTo>
                  <a:lnTo>
                    <a:pt x="118994" y="16521"/>
                  </a:lnTo>
                  <a:lnTo>
                    <a:pt x="122985" y="15776"/>
                  </a:lnTo>
                  <a:lnTo>
                    <a:pt x="127234" y="15280"/>
                  </a:lnTo>
                  <a:lnTo>
                    <a:pt x="134072" y="14728"/>
                  </a:lnTo>
                  <a:lnTo>
                    <a:pt x="140550" y="14483"/>
                  </a:lnTo>
                  <a:lnTo>
                    <a:pt x="148721" y="14374"/>
                  </a:lnTo>
                  <a:lnTo>
                    <a:pt x="153123" y="13551"/>
                  </a:lnTo>
                  <a:lnTo>
                    <a:pt x="157644" y="12209"/>
                  </a:lnTo>
                  <a:lnTo>
                    <a:pt x="162246" y="10520"/>
                  </a:lnTo>
                  <a:lnTo>
                    <a:pt x="166902" y="9395"/>
                  </a:lnTo>
                  <a:lnTo>
                    <a:pt x="171593" y="8644"/>
                  </a:lnTo>
                  <a:lnTo>
                    <a:pt x="176308" y="8144"/>
                  </a:lnTo>
                  <a:lnTo>
                    <a:pt x="183663" y="7588"/>
                  </a:lnTo>
                  <a:lnTo>
                    <a:pt x="190372" y="7341"/>
                  </a:lnTo>
                  <a:lnTo>
                    <a:pt x="211189" y="7161"/>
                  </a:lnTo>
                  <a:lnTo>
                    <a:pt x="242887" y="7143"/>
                  </a:lnTo>
                  <a:lnTo>
                    <a:pt x="2428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15"/>
            <p:cNvSpPr/>
            <p:nvPr/>
          </p:nvSpPr>
          <p:spPr>
            <a:xfrm>
              <a:off x="4257675" y="2200275"/>
              <a:ext cx="100013" cy="285751"/>
            </a:xfrm>
            <a:custGeom>
              <a:avLst/>
              <a:gdLst/>
              <a:ahLst/>
              <a:cxnLst/>
              <a:rect l="0" t="0" r="0" b="0"/>
              <a:pathLst>
                <a:path w="100013" h="285751">
                  <a:moveTo>
                    <a:pt x="0" y="0"/>
                  </a:moveTo>
                  <a:lnTo>
                    <a:pt x="10641" y="10641"/>
                  </a:lnTo>
                  <a:lnTo>
                    <a:pt x="11857" y="12650"/>
                  </a:lnTo>
                  <a:lnTo>
                    <a:pt x="14361" y="19270"/>
                  </a:lnTo>
                  <a:lnTo>
                    <a:pt x="15924" y="21578"/>
                  </a:lnTo>
                  <a:lnTo>
                    <a:pt x="17760" y="23910"/>
                  </a:lnTo>
                  <a:lnTo>
                    <a:pt x="18983" y="27052"/>
                  </a:lnTo>
                  <a:lnTo>
                    <a:pt x="20343" y="34777"/>
                  </a:lnTo>
                  <a:lnTo>
                    <a:pt x="23064" y="43502"/>
                  </a:lnTo>
                  <a:lnTo>
                    <a:pt x="24901" y="48051"/>
                  </a:lnTo>
                  <a:lnTo>
                    <a:pt x="26920" y="52671"/>
                  </a:lnTo>
                  <a:lnTo>
                    <a:pt x="31279" y="62039"/>
                  </a:lnTo>
                  <a:lnTo>
                    <a:pt x="33552" y="67553"/>
                  </a:lnTo>
                  <a:lnTo>
                    <a:pt x="35862" y="73610"/>
                  </a:lnTo>
                  <a:lnTo>
                    <a:pt x="38195" y="80029"/>
                  </a:lnTo>
                  <a:lnTo>
                    <a:pt x="39751" y="85897"/>
                  </a:lnTo>
                  <a:lnTo>
                    <a:pt x="40788" y="91395"/>
                  </a:lnTo>
                  <a:lnTo>
                    <a:pt x="41480" y="96649"/>
                  </a:lnTo>
                  <a:lnTo>
                    <a:pt x="42734" y="102532"/>
                  </a:lnTo>
                  <a:lnTo>
                    <a:pt x="44364" y="108836"/>
                  </a:lnTo>
                  <a:lnTo>
                    <a:pt x="46245" y="115420"/>
                  </a:lnTo>
                  <a:lnTo>
                    <a:pt x="47499" y="121396"/>
                  </a:lnTo>
                  <a:lnTo>
                    <a:pt x="48334" y="126968"/>
                  </a:lnTo>
                  <a:lnTo>
                    <a:pt x="48891" y="132270"/>
                  </a:lnTo>
                  <a:lnTo>
                    <a:pt x="50057" y="138186"/>
                  </a:lnTo>
                  <a:lnTo>
                    <a:pt x="51627" y="144512"/>
                  </a:lnTo>
                  <a:lnTo>
                    <a:pt x="53468" y="151110"/>
                  </a:lnTo>
                  <a:lnTo>
                    <a:pt x="57630" y="164791"/>
                  </a:lnTo>
                  <a:lnTo>
                    <a:pt x="59851" y="171773"/>
                  </a:lnTo>
                  <a:lnTo>
                    <a:pt x="61332" y="178809"/>
                  </a:lnTo>
                  <a:lnTo>
                    <a:pt x="62319" y="185881"/>
                  </a:lnTo>
                  <a:lnTo>
                    <a:pt x="62977" y="192977"/>
                  </a:lnTo>
                  <a:lnTo>
                    <a:pt x="63416" y="199295"/>
                  </a:lnTo>
                  <a:lnTo>
                    <a:pt x="63708" y="205094"/>
                  </a:lnTo>
                  <a:lnTo>
                    <a:pt x="63903" y="210548"/>
                  </a:lnTo>
                  <a:lnTo>
                    <a:pt x="64827" y="215771"/>
                  </a:lnTo>
                  <a:lnTo>
                    <a:pt x="66237" y="220841"/>
                  </a:lnTo>
                  <a:lnTo>
                    <a:pt x="67970" y="225809"/>
                  </a:lnTo>
                  <a:lnTo>
                    <a:pt x="69126" y="230708"/>
                  </a:lnTo>
                  <a:lnTo>
                    <a:pt x="69896" y="235561"/>
                  </a:lnTo>
                  <a:lnTo>
                    <a:pt x="70410" y="240384"/>
                  </a:lnTo>
                  <a:lnTo>
                    <a:pt x="73097" y="247860"/>
                  </a:lnTo>
                  <a:lnTo>
                    <a:pt x="74925" y="250965"/>
                  </a:lnTo>
                  <a:lnTo>
                    <a:pt x="76937" y="253829"/>
                  </a:lnTo>
                  <a:lnTo>
                    <a:pt x="79073" y="256531"/>
                  </a:lnTo>
                  <a:lnTo>
                    <a:pt x="81290" y="259127"/>
                  </a:lnTo>
                  <a:lnTo>
                    <a:pt x="82768" y="261651"/>
                  </a:lnTo>
                  <a:lnTo>
                    <a:pt x="84411" y="266572"/>
                  </a:lnTo>
                  <a:lnTo>
                    <a:pt x="85335" y="273806"/>
                  </a:lnTo>
                  <a:lnTo>
                    <a:pt x="86259" y="276199"/>
                  </a:lnTo>
                  <a:lnTo>
                    <a:pt x="87668" y="278589"/>
                  </a:lnTo>
                  <a:lnTo>
                    <a:pt x="92564" y="285331"/>
                  </a:lnTo>
                  <a:lnTo>
                    <a:pt x="94850" y="285563"/>
                  </a:lnTo>
                  <a:lnTo>
                    <a:pt x="100012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16"/>
            <p:cNvSpPr/>
            <p:nvPr/>
          </p:nvSpPr>
          <p:spPr>
            <a:xfrm>
              <a:off x="4414962" y="2200576"/>
              <a:ext cx="206918" cy="263713"/>
            </a:xfrm>
            <a:custGeom>
              <a:avLst/>
              <a:gdLst/>
              <a:ahLst/>
              <a:cxnLst/>
              <a:rect l="0" t="0" r="0" b="0"/>
              <a:pathLst>
                <a:path w="206918" h="263713">
                  <a:moveTo>
                    <a:pt x="64169" y="13986"/>
                  </a:moveTo>
                  <a:lnTo>
                    <a:pt x="64169" y="0"/>
                  </a:lnTo>
                  <a:lnTo>
                    <a:pt x="58466" y="5461"/>
                  </a:lnTo>
                  <a:lnTo>
                    <a:pt x="47376" y="16499"/>
                  </a:lnTo>
                  <a:lnTo>
                    <a:pt x="44243" y="18836"/>
                  </a:lnTo>
                  <a:lnTo>
                    <a:pt x="40566" y="21188"/>
                  </a:lnTo>
                  <a:lnTo>
                    <a:pt x="36527" y="23550"/>
                  </a:lnTo>
                  <a:lnTo>
                    <a:pt x="33041" y="25918"/>
                  </a:lnTo>
                  <a:lnTo>
                    <a:pt x="27051" y="30666"/>
                  </a:lnTo>
                  <a:lnTo>
                    <a:pt x="21743" y="37539"/>
                  </a:lnTo>
                  <a:lnTo>
                    <a:pt x="16738" y="45091"/>
                  </a:lnTo>
                  <a:lnTo>
                    <a:pt x="11868" y="51094"/>
                  </a:lnTo>
                  <a:lnTo>
                    <a:pt x="7057" y="58524"/>
                  </a:lnTo>
                  <a:lnTo>
                    <a:pt x="3067" y="66324"/>
                  </a:lnTo>
                  <a:lnTo>
                    <a:pt x="1294" y="72437"/>
                  </a:lnTo>
                  <a:lnTo>
                    <a:pt x="295" y="80341"/>
                  </a:lnTo>
                  <a:lnTo>
                    <a:pt x="0" y="87710"/>
                  </a:lnTo>
                  <a:lnTo>
                    <a:pt x="752" y="90123"/>
                  </a:lnTo>
                  <a:lnTo>
                    <a:pt x="3704" y="94920"/>
                  </a:lnTo>
                  <a:lnTo>
                    <a:pt x="9829" y="102084"/>
                  </a:lnTo>
                  <a:lnTo>
                    <a:pt x="14354" y="106851"/>
                  </a:lnTo>
                  <a:lnTo>
                    <a:pt x="16671" y="109233"/>
                  </a:lnTo>
                  <a:lnTo>
                    <a:pt x="19804" y="110822"/>
                  </a:lnTo>
                  <a:lnTo>
                    <a:pt x="23479" y="111881"/>
                  </a:lnTo>
                  <a:lnTo>
                    <a:pt x="27517" y="112587"/>
                  </a:lnTo>
                  <a:lnTo>
                    <a:pt x="31797" y="113851"/>
                  </a:lnTo>
                  <a:lnTo>
                    <a:pt x="36238" y="115488"/>
                  </a:lnTo>
                  <a:lnTo>
                    <a:pt x="40785" y="117373"/>
                  </a:lnTo>
                  <a:lnTo>
                    <a:pt x="45405" y="119423"/>
                  </a:lnTo>
                  <a:lnTo>
                    <a:pt x="54771" y="123818"/>
                  </a:lnTo>
                  <a:lnTo>
                    <a:pt x="60284" y="125307"/>
                  </a:lnTo>
                  <a:lnTo>
                    <a:pt x="66342" y="126300"/>
                  </a:lnTo>
                  <a:lnTo>
                    <a:pt x="72761" y="126962"/>
                  </a:lnTo>
                  <a:lnTo>
                    <a:pt x="78628" y="128197"/>
                  </a:lnTo>
                  <a:lnTo>
                    <a:pt x="84127" y="129814"/>
                  </a:lnTo>
                  <a:lnTo>
                    <a:pt x="101568" y="135883"/>
                  </a:lnTo>
                  <a:lnTo>
                    <a:pt x="128795" y="145044"/>
                  </a:lnTo>
                  <a:lnTo>
                    <a:pt x="135034" y="147396"/>
                  </a:lnTo>
                  <a:lnTo>
                    <a:pt x="140781" y="149757"/>
                  </a:lnTo>
                  <a:lnTo>
                    <a:pt x="146200" y="152125"/>
                  </a:lnTo>
                  <a:lnTo>
                    <a:pt x="156454" y="156873"/>
                  </a:lnTo>
                  <a:lnTo>
                    <a:pt x="161411" y="159250"/>
                  </a:lnTo>
                  <a:lnTo>
                    <a:pt x="166303" y="162422"/>
                  </a:lnTo>
                  <a:lnTo>
                    <a:pt x="171152" y="166125"/>
                  </a:lnTo>
                  <a:lnTo>
                    <a:pt x="175972" y="170181"/>
                  </a:lnTo>
                  <a:lnTo>
                    <a:pt x="179980" y="173678"/>
                  </a:lnTo>
                  <a:lnTo>
                    <a:pt x="186548" y="179681"/>
                  </a:lnTo>
                  <a:lnTo>
                    <a:pt x="192114" y="187112"/>
                  </a:lnTo>
                  <a:lnTo>
                    <a:pt x="194709" y="191316"/>
                  </a:lnTo>
                  <a:lnTo>
                    <a:pt x="197233" y="195706"/>
                  </a:lnTo>
                  <a:lnTo>
                    <a:pt x="202154" y="204817"/>
                  </a:lnTo>
                  <a:lnTo>
                    <a:pt x="204871" y="212042"/>
                  </a:lnTo>
                  <a:lnTo>
                    <a:pt x="206078" y="218692"/>
                  </a:lnTo>
                  <a:lnTo>
                    <a:pt x="206400" y="222688"/>
                  </a:lnTo>
                  <a:lnTo>
                    <a:pt x="206758" y="230568"/>
                  </a:lnTo>
                  <a:lnTo>
                    <a:pt x="206917" y="236715"/>
                  </a:lnTo>
                  <a:lnTo>
                    <a:pt x="206165" y="239466"/>
                  </a:lnTo>
                  <a:lnTo>
                    <a:pt x="203214" y="244639"/>
                  </a:lnTo>
                  <a:lnTo>
                    <a:pt x="197089" y="252014"/>
                  </a:lnTo>
                  <a:lnTo>
                    <a:pt x="194851" y="253634"/>
                  </a:lnTo>
                  <a:lnTo>
                    <a:pt x="190248" y="255433"/>
                  </a:lnTo>
                  <a:lnTo>
                    <a:pt x="185556" y="256234"/>
                  </a:lnTo>
                  <a:lnTo>
                    <a:pt x="183193" y="256447"/>
                  </a:lnTo>
                  <a:lnTo>
                    <a:pt x="180825" y="257383"/>
                  </a:lnTo>
                  <a:lnTo>
                    <a:pt x="176076" y="260539"/>
                  </a:lnTo>
                  <a:lnTo>
                    <a:pt x="172905" y="261699"/>
                  </a:lnTo>
                  <a:lnTo>
                    <a:pt x="169203" y="262472"/>
                  </a:lnTo>
                  <a:lnTo>
                    <a:pt x="165148" y="262987"/>
                  </a:lnTo>
                  <a:lnTo>
                    <a:pt x="161651" y="263330"/>
                  </a:lnTo>
                  <a:lnTo>
                    <a:pt x="155648" y="263712"/>
                  </a:lnTo>
                  <a:lnTo>
                    <a:pt x="152936" y="263020"/>
                  </a:lnTo>
                  <a:lnTo>
                    <a:pt x="147807" y="260135"/>
                  </a:lnTo>
                  <a:lnTo>
                    <a:pt x="142881" y="258323"/>
                  </a:lnTo>
                  <a:lnTo>
                    <a:pt x="140456" y="257840"/>
                  </a:lnTo>
                  <a:lnTo>
                    <a:pt x="135645" y="255186"/>
                  </a:lnTo>
                  <a:lnTo>
                    <a:pt x="130861" y="251361"/>
                  </a:lnTo>
                  <a:lnTo>
                    <a:pt x="126089" y="247015"/>
                  </a:lnTo>
                  <a:lnTo>
                    <a:pt x="124499" y="243951"/>
                  </a:lnTo>
                  <a:lnTo>
                    <a:pt x="122732" y="236314"/>
                  </a:lnTo>
                  <a:lnTo>
                    <a:pt x="119830" y="229744"/>
                  </a:lnTo>
                  <a:lnTo>
                    <a:pt x="117945" y="226881"/>
                  </a:lnTo>
                  <a:lnTo>
                    <a:pt x="115850" y="219466"/>
                  </a:lnTo>
                  <a:lnTo>
                    <a:pt x="115292" y="215267"/>
                  </a:lnTo>
                  <a:lnTo>
                    <a:pt x="115713" y="210879"/>
                  </a:lnTo>
                  <a:lnTo>
                    <a:pt x="116788" y="206367"/>
                  </a:lnTo>
                  <a:lnTo>
                    <a:pt x="118298" y="201771"/>
                  </a:lnTo>
                  <a:lnTo>
                    <a:pt x="119305" y="197120"/>
                  </a:lnTo>
                  <a:lnTo>
                    <a:pt x="119976" y="192432"/>
                  </a:lnTo>
                  <a:lnTo>
                    <a:pt x="120423" y="187718"/>
                  </a:lnTo>
                  <a:lnTo>
                    <a:pt x="121516" y="182195"/>
                  </a:lnTo>
                  <a:lnTo>
                    <a:pt x="123038" y="176132"/>
                  </a:lnTo>
                  <a:lnTo>
                    <a:pt x="124846" y="169708"/>
                  </a:lnTo>
                  <a:lnTo>
                    <a:pt x="126845" y="163838"/>
                  </a:lnTo>
                  <a:lnTo>
                    <a:pt x="128972" y="158338"/>
                  </a:lnTo>
                  <a:lnTo>
                    <a:pt x="131183" y="153083"/>
                  </a:lnTo>
                  <a:lnTo>
                    <a:pt x="133451" y="147198"/>
                  </a:lnTo>
                  <a:lnTo>
                    <a:pt x="138088" y="134310"/>
                  </a:lnTo>
                  <a:lnTo>
                    <a:pt x="140435" y="128333"/>
                  </a:lnTo>
                  <a:lnTo>
                    <a:pt x="142795" y="122761"/>
                  </a:lnTo>
                  <a:lnTo>
                    <a:pt x="147532" y="112337"/>
                  </a:lnTo>
                  <a:lnTo>
                    <a:pt x="154662" y="97543"/>
                  </a:lnTo>
                  <a:lnTo>
                    <a:pt x="159421" y="87900"/>
                  </a:lnTo>
                  <a:lnTo>
                    <a:pt x="161008" y="83105"/>
                  </a:lnTo>
                  <a:lnTo>
                    <a:pt x="162066" y="78322"/>
                  </a:lnTo>
                  <a:lnTo>
                    <a:pt x="162771" y="73546"/>
                  </a:lnTo>
                  <a:lnTo>
                    <a:pt x="163241" y="68774"/>
                  </a:lnTo>
                  <a:lnTo>
                    <a:pt x="163555" y="64005"/>
                  </a:lnTo>
                  <a:lnTo>
                    <a:pt x="163903" y="55267"/>
                  </a:lnTo>
                  <a:lnTo>
                    <a:pt x="164057" y="48737"/>
                  </a:lnTo>
                  <a:lnTo>
                    <a:pt x="163305" y="45885"/>
                  </a:lnTo>
                  <a:lnTo>
                    <a:pt x="160352" y="40599"/>
                  </a:lnTo>
                  <a:lnTo>
                    <a:pt x="154227" y="33160"/>
                  </a:lnTo>
                  <a:lnTo>
                    <a:pt x="151989" y="31531"/>
                  </a:lnTo>
                  <a:lnTo>
                    <a:pt x="147385" y="29721"/>
                  </a:lnTo>
                  <a:lnTo>
                    <a:pt x="144253" y="29239"/>
                  </a:lnTo>
                  <a:lnTo>
                    <a:pt x="140577" y="28917"/>
                  </a:lnTo>
                  <a:lnTo>
                    <a:pt x="136539" y="28703"/>
                  </a:lnTo>
                  <a:lnTo>
                    <a:pt x="125702" y="28464"/>
                  </a:lnTo>
                  <a:lnTo>
                    <a:pt x="119478" y="28401"/>
                  </a:lnTo>
                  <a:lnTo>
                    <a:pt x="113742" y="29152"/>
                  </a:lnTo>
                  <a:lnTo>
                    <a:pt x="108330" y="30447"/>
                  </a:lnTo>
                  <a:lnTo>
                    <a:pt x="103135" y="32103"/>
                  </a:lnTo>
                  <a:lnTo>
                    <a:pt x="97290" y="33208"/>
                  </a:lnTo>
                  <a:lnTo>
                    <a:pt x="91012" y="33945"/>
                  </a:lnTo>
                  <a:lnTo>
                    <a:pt x="84445" y="34435"/>
                  </a:lnTo>
                  <a:lnTo>
                    <a:pt x="78480" y="34763"/>
                  </a:lnTo>
                  <a:lnTo>
                    <a:pt x="67619" y="35126"/>
                  </a:lnTo>
                  <a:lnTo>
                    <a:pt x="56372" y="35331"/>
                  </a:lnTo>
                  <a:lnTo>
                    <a:pt x="53414" y="36153"/>
                  </a:lnTo>
                  <a:lnTo>
                    <a:pt x="48012" y="39184"/>
                  </a:lnTo>
                  <a:lnTo>
                    <a:pt x="44300" y="41560"/>
                  </a:lnTo>
                  <a:lnTo>
                    <a:pt x="41315" y="42116"/>
                  </a:lnTo>
                  <a:lnTo>
                    <a:pt x="35594" y="425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17"/>
            <p:cNvSpPr/>
            <p:nvPr/>
          </p:nvSpPr>
          <p:spPr>
            <a:xfrm>
              <a:off x="4743450" y="2278955"/>
              <a:ext cx="271137" cy="414112"/>
            </a:xfrm>
            <a:custGeom>
              <a:avLst/>
              <a:gdLst/>
              <a:ahLst/>
              <a:cxnLst/>
              <a:rect l="0" t="0" r="0" b="0"/>
              <a:pathLst>
                <a:path w="271137" h="414112">
                  <a:moveTo>
                    <a:pt x="0" y="21332"/>
                  </a:moveTo>
                  <a:lnTo>
                    <a:pt x="0" y="28182"/>
                  </a:lnTo>
                  <a:lnTo>
                    <a:pt x="3792" y="32181"/>
                  </a:lnTo>
                  <a:lnTo>
                    <a:pt x="4909" y="34121"/>
                  </a:lnTo>
                  <a:lnTo>
                    <a:pt x="7275" y="40644"/>
                  </a:lnTo>
                  <a:lnTo>
                    <a:pt x="10641" y="45261"/>
                  </a:lnTo>
                  <a:lnTo>
                    <a:pt x="11857" y="48397"/>
                  </a:lnTo>
                  <a:lnTo>
                    <a:pt x="13567" y="59602"/>
                  </a:lnTo>
                  <a:lnTo>
                    <a:pt x="13967" y="65593"/>
                  </a:lnTo>
                  <a:lnTo>
                    <a:pt x="19133" y="81610"/>
                  </a:lnTo>
                  <a:lnTo>
                    <a:pt x="20409" y="90720"/>
                  </a:lnTo>
                  <a:lnTo>
                    <a:pt x="21128" y="100982"/>
                  </a:lnTo>
                  <a:lnTo>
                    <a:pt x="25134" y="112842"/>
                  </a:lnTo>
                  <a:lnTo>
                    <a:pt x="29162" y="119682"/>
                  </a:lnTo>
                  <a:lnTo>
                    <a:pt x="31347" y="122617"/>
                  </a:lnTo>
                  <a:lnTo>
                    <a:pt x="32804" y="126162"/>
                  </a:lnTo>
                  <a:lnTo>
                    <a:pt x="35648" y="137941"/>
                  </a:lnTo>
                  <a:lnTo>
                    <a:pt x="39127" y="144067"/>
                  </a:lnTo>
                  <a:lnTo>
                    <a:pt x="45435" y="149435"/>
                  </a:lnTo>
                  <a:lnTo>
                    <a:pt x="52737" y="153673"/>
                  </a:lnTo>
                  <a:lnTo>
                    <a:pt x="58628" y="155557"/>
                  </a:lnTo>
                  <a:lnTo>
                    <a:pt x="66407" y="156617"/>
                  </a:lnTo>
                  <a:lnTo>
                    <a:pt x="73435" y="156865"/>
                  </a:lnTo>
                  <a:lnTo>
                    <a:pt x="77532" y="156931"/>
                  </a:lnTo>
                  <a:lnTo>
                    <a:pt x="81850" y="156181"/>
                  </a:lnTo>
                  <a:lnTo>
                    <a:pt x="86317" y="154888"/>
                  </a:lnTo>
                  <a:lnTo>
                    <a:pt x="90882" y="153232"/>
                  </a:lnTo>
                  <a:lnTo>
                    <a:pt x="95513" y="151334"/>
                  </a:lnTo>
                  <a:lnTo>
                    <a:pt x="100188" y="149275"/>
                  </a:lnTo>
                  <a:lnTo>
                    <a:pt x="104892" y="147108"/>
                  </a:lnTo>
                  <a:lnTo>
                    <a:pt x="112235" y="142585"/>
                  </a:lnTo>
                  <a:lnTo>
                    <a:pt x="118938" y="137929"/>
                  </a:lnTo>
                  <a:lnTo>
                    <a:pt x="127209" y="133213"/>
                  </a:lnTo>
                  <a:lnTo>
                    <a:pt x="131637" y="130051"/>
                  </a:lnTo>
                  <a:lnTo>
                    <a:pt x="136177" y="126355"/>
                  </a:lnTo>
                  <a:lnTo>
                    <a:pt x="144660" y="118809"/>
                  </a:lnTo>
                  <a:lnTo>
                    <a:pt x="151076" y="112809"/>
                  </a:lnTo>
                  <a:lnTo>
                    <a:pt x="159151" y="101177"/>
                  </a:lnTo>
                  <a:lnTo>
                    <a:pt x="164132" y="92273"/>
                  </a:lnTo>
                  <a:lnTo>
                    <a:pt x="171398" y="78335"/>
                  </a:lnTo>
                  <a:lnTo>
                    <a:pt x="175395" y="69685"/>
                  </a:lnTo>
                  <a:lnTo>
                    <a:pt x="177172" y="63195"/>
                  </a:lnTo>
                  <a:lnTo>
                    <a:pt x="178172" y="51287"/>
                  </a:lnTo>
                  <a:lnTo>
                    <a:pt x="178468" y="41496"/>
                  </a:lnTo>
                  <a:lnTo>
                    <a:pt x="178556" y="29776"/>
                  </a:lnTo>
                  <a:lnTo>
                    <a:pt x="177775" y="26168"/>
                  </a:lnTo>
                  <a:lnTo>
                    <a:pt x="174790" y="20042"/>
                  </a:lnTo>
                  <a:lnTo>
                    <a:pt x="167200" y="10435"/>
                  </a:lnTo>
                  <a:lnTo>
                    <a:pt x="158821" y="1589"/>
                  </a:lnTo>
                  <a:lnTo>
                    <a:pt x="157259" y="0"/>
                  </a:lnTo>
                  <a:lnTo>
                    <a:pt x="157171" y="9852"/>
                  </a:lnTo>
                  <a:lnTo>
                    <a:pt x="157962" y="12091"/>
                  </a:lnTo>
                  <a:lnTo>
                    <a:pt x="160957" y="16696"/>
                  </a:lnTo>
                  <a:lnTo>
                    <a:pt x="169347" y="26119"/>
                  </a:lnTo>
                  <a:lnTo>
                    <a:pt x="176295" y="34039"/>
                  </a:lnTo>
                  <a:lnTo>
                    <a:pt x="184174" y="46087"/>
                  </a:lnTo>
                  <a:lnTo>
                    <a:pt x="191922" y="55089"/>
                  </a:lnTo>
                  <a:lnTo>
                    <a:pt x="196210" y="60505"/>
                  </a:lnTo>
                  <a:lnTo>
                    <a:pt x="200657" y="66497"/>
                  </a:lnTo>
                  <a:lnTo>
                    <a:pt x="205208" y="72873"/>
                  </a:lnTo>
                  <a:lnTo>
                    <a:pt x="209830" y="78712"/>
                  </a:lnTo>
                  <a:lnTo>
                    <a:pt x="214500" y="84192"/>
                  </a:lnTo>
                  <a:lnTo>
                    <a:pt x="219199" y="89432"/>
                  </a:lnTo>
                  <a:lnTo>
                    <a:pt x="226538" y="101605"/>
                  </a:lnTo>
                  <a:lnTo>
                    <a:pt x="229607" y="108185"/>
                  </a:lnTo>
                  <a:lnTo>
                    <a:pt x="232446" y="114953"/>
                  </a:lnTo>
                  <a:lnTo>
                    <a:pt x="235133" y="121846"/>
                  </a:lnTo>
                  <a:lnTo>
                    <a:pt x="237717" y="128823"/>
                  </a:lnTo>
                  <a:lnTo>
                    <a:pt x="244823" y="140808"/>
                  </a:lnTo>
                  <a:lnTo>
                    <a:pt x="248940" y="146226"/>
                  </a:lnTo>
                  <a:lnTo>
                    <a:pt x="251685" y="152220"/>
                  </a:lnTo>
                  <a:lnTo>
                    <a:pt x="253515" y="158597"/>
                  </a:lnTo>
                  <a:lnTo>
                    <a:pt x="254734" y="165229"/>
                  </a:lnTo>
                  <a:lnTo>
                    <a:pt x="256342" y="172032"/>
                  </a:lnTo>
                  <a:lnTo>
                    <a:pt x="258207" y="178949"/>
                  </a:lnTo>
                  <a:lnTo>
                    <a:pt x="260244" y="185941"/>
                  </a:lnTo>
                  <a:lnTo>
                    <a:pt x="261602" y="192984"/>
                  </a:lnTo>
                  <a:lnTo>
                    <a:pt x="262508" y="200060"/>
                  </a:lnTo>
                  <a:lnTo>
                    <a:pt x="263111" y="207159"/>
                  </a:lnTo>
                  <a:lnTo>
                    <a:pt x="264307" y="214273"/>
                  </a:lnTo>
                  <a:lnTo>
                    <a:pt x="265898" y="221397"/>
                  </a:lnTo>
                  <a:lnTo>
                    <a:pt x="267753" y="228527"/>
                  </a:lnTo>
                  <a:lnTo>
                    <a:pt x="268989" y="235662"/>
                  </a:lnTo>
                  <a:lnTo>
                    <a:pt x="269813" y="242800"/>
                  </a:lnTo>
                  <a:lnTo>
                    <a:pt x="270363" y="249940"/>
                  </a:lnTo>
                  <a:lnTo>
                    <a:pt x="270729" y="257081"/>
                  </a:lnTo>
                  <a:lnTo>
                    <a:pt x="271136" y="271366"/>
                  </a:lnTo>
                  <a:lnTo>
                    <a:pt x="269657" y="278509"/>
                  </a:lnTo>
                  <a:lnTo>
                    <a:pt x="267084" y="285652"/>
                  </a:lnTo>
                  <a:lnTo>
                    <a:pt x="257994" y="304965"/>
                  </a:lnTo>
                  <a:lnTo>
                    <a:pt x="247812" y="325714"/>
                  </a:lnTo>
                  <a:lnTo>
                    <a:pt x="240843" y="335471"/>
                  </a:lnTo>
                  <a:lnTo>
                    <a:pt x="232453" y="345099"/>
                  </a:lnTo>
                  <a:lnTo>
                    <a:pt x="223433" y="354670"/>
                  </a:lnTo>
                  <a:lnTo>
                    <a:pt x="218012" y="359445"/>
                  </a:lnTo>
                  <a:lnTo>
                    <a:pt x="212016" y="364216"/>
                  </a:lnTo>
                  <a:lnTo>
                    <a:pt x="205638" y="368984"/>
                  </a:lnTo>
                  <a:lnTo>
                    <a:pt x="199798" y="373750"/>
                  </a:lnTo>
                  <a:lnTo>
                    <a:pt x="194317" y="378515"/>
                  </a:lnTo>
                  <a:lnTo>
                    <a:pt x="189076" y="383279"/>
                  </a:lnTo>
                  <a:lnTo>
                    <a:pt x="183200" y="387249"/>
                  </a:lnTo>
                  <a:lnTo>
                    <a:pt x="176902" y="390689"/>
                  </a:lnTo>
                  <a:lnTo>
                    <a:pt x="158778" y="399323"/>
                  </a:lnTo>
                  <a:lnTo>
                    <a:pt x="153477" y="401914"/>
                  </a:lnTo>
                  <a:lnTo>
                    <a:pt x="147561" y="404434"/>
                  </a:lnTo>
                  <a:lnTo>
                    <a:pt x="141237" y="406908"/>
                  </a:lnTo>
                  <a:lnTo>
                    <a:pt x="134639" y="409352"/>
                  </a:lnTo>
                  <a:lnTo>
                    <a:pt x="128653" y="410981"/>
                  </a:lnTo>
                  <a:lnTo>
                    <a:pt x="123075" y="412067"/>
                  </a:lnTo>
                  <a:lnTo>
                    <a:pt x="117768" y="412790"/>
                  </a:lnTo>
                  <a:lnTo>
                    <a:pt x="112643" y="413273"/>
                  </a:lnTo>
                  <a:lnTo>
                    <a:pt x="107639" y="413595"/>
                  </a:lnTo>
                  <a:lnTo>
                    <a:pt x="98639" y="413952"/>
                  </a:lnTo>
                  <a:lnTo>
                    <a:pt x="91993" y="414111"/>
                  </a:lnTo>
                  <a:lnTo>
                    <a:pt x="89110" y="413360"/>
                  </a:lnTo>
                  <a:lnTo>
                    <a:pt x="83790" y="410408"/>
                  </a:lnTo>
                  <a:lnTo>
                    <a:pt x="76332" y="404284"/>
                  </a:lnTo>
                  <a:lnTo>
                    <a:pt x="73907" y="402840"/>
                  </a:lnTo>
                  <a:lnTo>
                    <a:pt x="69095" y="401235"/>
                  </a:lnTo>
                  <a:lnTo>
                    <a:pt x="67495" y="400013"/>
                  </a:lnTo>
                  <a:lnTo>
                    <a:pt x="66428" y="398405"/>
                  </a:lnTo>
                  <a:lnTo>
                    <a:pt x="64293" y="3928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18"/>
            <p:cNvSpPr/>
            <p:nvPr/>
          </p:nvSpPr>
          <p:spPr>
            <a:xfrm>
              <a:off x="5157787" y="2278856"/>
              <a:ext cx="200026" cy="14288"/>
            </a:xfrm>
            <a:custGeom>
              <a:avLst/>
              <a:gdLst/>
              <a:ahLst/>
              <a:cxnLst/>
              <a:rect l="0" t="0" r="0" b="0"/>
              <a:pathLst>
                <a:path w="200026" h="14288">
                  <a:moveTo>
                    <a:pt x="0" y="14287"/>
                  </a:moveTo>
                  <a:lnTo>
                    <a:pt x="20585" y="14287"/>
                  </a:lnTo>
                  <a:lnTo>
                    <a:pt x="25630" y="13494"/>
                  </a:lnTo>
                  <a:lnTo>
                    <a:pt x="31374" y="12171"/>
                  </a:lnTo>
                  <a:lnTo>
                    <a:pt x="37585" y="10495"/>
                  </a:lnTo>
                  <a:lnTo>
                    <a:pt x="43313" y="9378"/>
                  </a:lnTo>
                  <a:lnTo>
                    <a:pt x="48719" y="8633"/>
                  </a:lnTo>
                  <a:lnTo>
                    <a:pt x="53911" y="8136"/>
                  </a:lnTo>
                  <a:lnTo>
                    <a:pt x="59753" y="7806"/>
                  </a:lnTo>
                  <a:lnTo>
                    <a:pt x="72594" y="7438"/>
                  </a:lnTo>
                  <a:lnTo>
                    <a:pt x="93211" y="7231"/>
                  </a:lnTo>
                  <a:lnTo>
                    <a:pt x="100241" y="6408"/>
                  </a:lnTo>
                  <a:lnTo>
                    <a:pt x="107309" y="5066"/>
                  </a:lnTo>
                  <a:lnTo>
                    <a:pt x="114402" y="3377"/>
                  </a:lnTo>
                  <a:lnTo>
                    <a:pt x="120718" y="2251"/>
                  </a:lnTo>
                  <a:lnTo>
                    <a:pt x="126516" y="1501"/>
                  </a:lnTo>
                  <a:lnTo>
                    <a:pt x="131969" y="1000"/>
                  </a:lnTo>
                  <a:lnTo>
                    <a:pt x="137985" y="667"/>
                  </a:lnTo>
                  <a:lnTo>
                    <a:pt x="151021" y="296"/>
                  </a:lnTo>
                  <a:lnTo>
                    <a:pt x="182989" y="17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19"/>
            <p:cNvSpPr/>
            <p:nvPr/>
          </p:nvSpPr>
          <p:spPr>
            <a:xfrm>
              <a:off x="5229225" y="2378868"/>
              <a:ext cx="135732" cy="7137"/>
            </a:xfrm>
            <a:custGeom>
              <a:avLst/>
              <a:gdLst/>
              <a:ahLst/>
              <a:cxnLst/>
              <a:rect l="0" t="0" r="0" b="0"/>
              <a:pathLst>
                <a:path w="135732" h="7137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6497" y="6482"/>
                  </a:lnTo>
                  <a:lnTo>
                    <a:pt x="9887" y="6703"/>
                  </a:lnTo>
                  <a:lnTo>
                    <a:pt x="13735" y="6850"/>
                  </a:lnTo>
                  <a:lnTo>
                    <a:pt x="26735" y="7057"/>
                  </a:lnTo>
                  <a:lnTo>
                    <a:pt x="64759" y="7136"/>
                  </a:lnTo>
                  <a:lnTo>
                    <a:pt x="70954" y="6345"/>
                  </a:lnTo>
                  <a:lnTo>
                    <a:pt x="76671" y="5024"/>
                  </a:lnTo>
                  <a:lnTo>
                    <a:pt x="82070" y="3349"/>
                  </a:lnTo>
                  <a:lnTo>
                    <a:pt x="88051" y="2233"/>
                  </a:lnTo>
                  <a:lnTo>
                    <a:pt x="94419" y="1489"/>
                  </a:lnTo>
                  <a:lnTo>
                    <a:pt x="101046" y="993"/>
                  </a:lnTo>
                  <a:lnTo>
                    <a:pt x="107051" y="662"/>
                  </a:lnTo>
                  <a:lnTo>
                    <a:pt x="117957" y="294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20"/>
            <p:cNvSpPr/>
            <p:nvPr/>
          </p:nvSpPr>
          <p:spPr>
            <a:xfrm>
              <a:off x="5614987" y="2171700"/>
              <a:ext cx="64295" cy="321469"/>
            </a:xfrm>
            <a:custGeom>
              <a:avLst/>
              <a:gdLst/>
              <a:ahLst/>
              <a:cxnLst/>
              <a:rect l="0" t="0" r="0" b="0"/>
              <a:pathLst>
                <a:path w="64295" h="321469">
                  <a:moveTo>
                    <a:pt x="0" y="0"/>
                  </a:moveTo>
                  <a:lnTo>
                    <a:pt x="0" y="9943"/>
                  </a:lnTo>
                  <a:lnTo>
                    <a:pt x="794" y="12184"/>
                  </a:lnTo>
                  <a:lnTo>
                    <a:pt x="2117" y="14473"/>
                  </a:lnTo>
                  <a:lnTo>
                    <a:pt x="3792" y="16792"/>
                  </a:lnTo>
                  <a:lnTo>
                    <a:pt x="5654" y="23603"/>
                  </a:lnTo>
                  <a:lnTo>
                    <a:pt x="6482" y="31127"/>
                  </a:lnTo>
                  <a:lnTo>
                    <a:pt x="6850" y="37117"/>
                  </a:lnTo>
                  <a:lnTo>
                    <a:pt x="7741" y="41414"/>
                  </a:lnTo>
                  <a:lnTo>
                    <a:pt x="9130" y="46659"/>
                  </a:lnTo>
                  <a:lnTo>
                    <a:pt x="10849" y="52537"/>
                  </a:lnTo>
                  <a:lnTo>
                    <a:pt x="11995" y="58043"/>
                  </a:lnTo>
                  <a:lnTo>
                    <a:pt x="12759" y="63301"/>
                  </a:lnTo>
                  <a:lnTo>
                    <a:pt x="13269" y="68395"/>
                  </a:lnTo>
                  <a:lnTo>
                    <a:pt x="14402" y="74171"/>
                  </a:lnTo>
                  <a:lnTo>
                    <a:pt x="15951" y="80404"/>
                  </a:lnTo>
                  <a:lnTo>
                    <a:pt x="17778" y="86940"/>
                  </a:lnTo>
                  <a:lnTo>
                    <a:pt x="18996" y="93678"/>
                  </a:lnTo>
                  <a:lnTo>
                    <a:pt x="19807" y="100552"/>
                  </a:lnTo>
                  <a:lnTo>
                    <a:pt x="20349" y="107516"/>
                  </a:lnTo>
                  <a:lnTo>
                    <a:pt x="21504" y="114540"/>
                  </a:lnTo>
                  <a:lnTo>
                    <a:pt x="23067" y="121603"/>
                  </a:lnTo>
                  <a:lnTo>
                    <a:pt x="24903" y="128694"/>
                  </a:lnTo>
                  <a:lnTo>
                    <a:pt x="26127" y="136596"/>
                  </a:lnTo>
                  <a:lnTo>
                    <a:pt x="26943" y="145039"/>
                  </a:lnTo>
                  <a:lnTo>
                    <a:pt x="27487" y="153842"/>
                  </a:lnTo>
                  <a:lnTo>
                    <a:pt x="28644" y="162093"/>
                  </a:lnTo>
                  <a:lnTo>
                    <a:pt x="30208" y="169974"/>
                  </a:lnTo>
                  <a:lnTo>
                    <a:pt x="32045" y="177610"/>
                  </a:lnTo>
                  <a:lnTo>
                    <a:pt x="33270" y="185081"/>
                  </a:lnTo>
                  <a:lnTo>
                    <a:pt x="34086" y="192444"/>
                  </a:lnTo>
                  <a:lnTo>
                    <a:pt x="34630" y="199733"/>
                  </a:lnTo>
                  <a:lnTo>
                    <a:pt x="35787" y="206974"/>
                  </a:lnTo>
                  <a:lnTo>
                    <a:pt x="37352" y="214183"/>
                  </a:lnTo>
                  <a:lnTo>
                    <a:pt x="39189" y="221369"/>
                  </a:lnTo>
                  <a:lnTo>
                    <a:pt x="40413" y="228542"/>
                  </a:lnTo>
                  <a:lnTo>
                    <a:pt x="41230" y="235705"/>
                  </a:lnTo>
                  <a:lnTo>
                    <a:pt x="41774" y="242861"/>
                  </a:lnTo>
                  <a:lnTo>
                    <a:pt x="42931" y="249220"/>
                  </a:lnTo>
                  <a:lnTo>
                    <a:pt x="44495" y="255047"/>
                  </a:lnTo>
                  <a:lnTo>
                    <a:pt x="46332" y="260518"/>
                  </a:lnTo>
                  <a:lnTo>
                    <a:pt x="48351" y="265754"/>
                  </a:lnTo>
                  <a:lnTo>
                    <a:pt x="50490" y="270831"/>
                  </a:lnTo>
                  <a:lnTo>
                    <a:pt x="52710" y="275804"/>
                  </a:lnTo>
                  <a:lnTo>
                    <a:pt x="54190" y="279913"/>
                  </a:lnTo>
                  <a:lnTo>
                    <a:pt x="55835" y="286595"/>
                  </a:lnTo>
                  <a:lnTo>
                    <a:pt x="57067" y="290282"/>
                  </a:lnTo>
                  <a:lnTo>
                    <a:pt x="58682" y="294327"/>
                  </a:lnTo>
                  <a:lnTo>
                    <a:pt x="60553" y="298612"/>
                  </a:lnTo>
                  <a:lnTo>
                    <a:pt x="61800" y="302262"/>
                  </a:lnTo>
                  <a:lnTo>
                    <a:pt x="63555" y="311192"/>
                  </a:lnTo>
                  <a:lnTo>
                    <a:pt x="64274" y="321170"/>
                  </a:lnTo>
                  <a:lnTo>
                    <a:pt x="64294" y="321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21"/>
            <p:cNvSpPr/>
            <p:nvPr/>
          </p:nvSpPr>
          <p:spPr>
            <a:xfrm>
              <a:off x="5750718" y="2193462"/>
              <a:ext cx="207170" cy="285417"/>
            </a:xfrm>
            <a:custGeom>
              <a:avLst/>
              <a:gdLst/>
              <a:ahLst/>
              <a:cxnLst/>
              <a:rect l="0" t="0" r="0" b="0"/>
              <a:pathLst>
                <a:path w="207170" h="285417">
                  <a:moveTo>
                    <a:pt x="0" y="63963"/>
                  </a:moveTo>
                  <a:lnTo>
                    <a:pt x="0" y="60170"/>
                  </a:lnTo>
                  <a:lnTo>
                    <a:pt x="794" y="59053"/>
                  </a:lnTo>
                  <a:lnTo>
                    <a:pt x="2117" y="58308"/>
                  </a:lnTo>
                  <a:lnTo>
                    <a:pt x="3793" y="57812"/>
                  </a:lnTo>
                  <a:lnTo>
                    <a:pt x="4910" y="56687"/>
                  </a:lnTo>
                  <a:lnTo>
                    <a:pt x="5655" y="55143"/>
                  </a:lnTo>
                  <a:lnTo>
                    <a:pt x="6151" y="53321"/>
                  </a:lnTo>
                  <a:lnTo>
                    <a:pt x="8819" y="49179"/>
                  </a:lnTo>
                  <a:lnTo>
                    <a:pt x="14784" y="42384"/>
                  </a:lnTo>
                  <a:lnTo>
                    <a:pt x="17000" y="40052"/>
                  </a:lnTo>
                  <a:lnTo>
                    <a:pt x="20065" y="37703"/>
                  </a:lnTo>
                  <a:lnTo>
                    <a:pt x="23695" y="35344"/>
                  </a:lnTo>
                  <a:lnTo>
                    <a:pt x="27703" y="32977"/>
                  </a:lnTo>
                  <a:lnTo>
                    <a:pt x="31963" y="30606"/>
                  </a:lnTo>
                  <a:lnTo>
                    <a:pt x="40929" y="25854"/>
                  </a:lnTo>
                  <a:lnTo>
                    <a:pt x="69096" y="11574"/>
                  </a:lnTo>
                  <a:lnTo>
                    <a:pt x="73845" y="9987"/>
                  </a:lnTo>
                  <a:lnTo>
                    <a:pt x="78599" y="8929"/>
                  </a:lnTo>
                  <a:lnTo>
                    <a:pt x="83356" y="8223"/>
                  </a:lnTo>
                  <a:lnTo>
                    <a:pt x="88114" y="6959"/>
                  </a:lnTo>
                  <a:lnTo>
                    <a:pt x="92874" y="5323"/>
                  </a:lnTo>
                  <a:lnTo>
                    <a:pt x="97635" y="3438"/>
                  </a:lnTo>
                  <a:lnTo>
                    <a:pt x="102396" y="2182"/>
                  </a:lnTo>
                  <a:lnTo>
                    <a:pt x="107158" y="1344"/>
                  </a:lnTo>
                  <a:lnTo>
                    <a:pt x="111920" y="786"/>
                  </a:lnTo>
                  <a:lnTo>
                    <a:pt x="116682" y="413"/>
                  </a:lnTo>
                  <a:lnTo>
                    <a:pt x="121444" y="165"/>
                  </a:lnTo>
                  <a:lnTo>
                    <a:pt x="126207" y="0"/>
                  </a:lnTo>
                  <a:lnTo>
                    <a:pt x="130175" y="683"/>
                  </a:lnTo>
                  <a:lnTo>
                    <a:pt x="133615" y="1933"/>
                  </a:lnTo>
                  <a:lnTo>
                    <a:pt x="136702" y="3559"/>
                  </a:lnTo>
                  <a:lnTo>
                    <a:pt x="140347" y="4644"/>
                  </a:lnTo>
                  <a:lnTo>
                    <a:pt x="144365" y="5367"/>
                  </a:lnTo>
                  <a:lnTo>
                    <a:pt x="148631" y="5849"/>
                  </a:lnTo>
                  <a:lnTo>
                    <a:pt x="152268" y="6964"/>
                  </a:lnTo>
                  <a:lnTo>
                    <a:pt x="158427" y="10319"/>
                  </a:lnTo>
                  <a:lnTo>
                    <a:pt x="163810" y="16573"/>
                  </a:lnTo>
                  <a:lnTo>
                    <a:pt x="168054" y="23851"/>
                  </a:lnTo>
                  <a:lnTo>
                    <a:pt x="169941" y="29731"/>
                  </a:lnTo>
                  <a:lnTo>
                    <a:pt x="170780" y="37107"/>
                  </a:lnTo>
                  <a:lnTo>
                    <a:pt x="171003" y="41296"/>
                  </a:lnTo>
                  <a:lnTo>
                    <a:pt x="170358" y="44883"/>
                  </a:lnTo>
                  <a:lnTo>
                    <a:pt x="167526" y="50985"/>
                  </a:lnTo>
                  <a:lnTo>
                    <a:pt x="165737" y="58459"/>
                  </a:lnTo>
                  <a:lnTo>
                    <a:pt x="165260" y="62675"/>
                  </a:lnTo>
                  <a:lnTo>
                    <a:pt x="164149" y="67867"/>
                  </a:lnTo>
                  <a:lnTo>
                    <a:pt x="162614" y="73709"/>
                  </a:lnTo>
                  <a:lnTo>
                    <a:pt x="160797" y="79985"/>
                  </a:lnTo>
                  <a:lnTo>
                    <a:pt x="157998" y="85757"/>
                  </a:lnTo>
                  <a:lnTo>
                    <a:pt x="154544" y="91192"/>
                  </a:lnTo>
                  <a:lnTo>
                    <a:pt x="150655" y="96403"/>
                  </a:lnTo>
                  <a:lnTo>
                    <a:pt x="142100" y="108543"/>
                  </a:lnTo>
                  <a:lnTo>
                    <a:pt x="137596" y="115114"/>
                  </a:lnTo>
                  <a:lnTo>
                    <a:pt x="133005" y="121082"/>
                  </a:lnTo>
                  <a:lnTo>
                    <a:pt x="128358" y="126649"/>
                  </a:lnTo>
                  <a:lnTo>
                    <a:pt x="123672" y="131947"/>
                  </a:lnTo>
                  <a:lnTo>
                    <a:pt x="119755" y="137861"/>
                  </a:lnTo>
                  <a:lnTo>
                    <a:pt x="116349" y="144184"/>
                  </a:lnTo>
                  <a:lnTo>
                    <a:pt x="113285" y="150781"/>
                  </a:lnTo>
                  <a:lnTo>
                    <a:pt x="109654" y="156767"/>
                  </a:lnTo>
                  <a:lnTo>
                    <a:pt x="105647" y="162344"/>
                  </a:lnTo>
                  <a:lnTo>
                    <a:pt x="101387" y="167650"/>
                  </a:lnTo>
                  <a:lnTo>
                    <a:pt x="96961" y="172775"/>
                  </a:lnTo>
                  <a:lnTo>
                    <a:pt x="92422" y="177779"/>
                  </a:lnTo>
                  <a:lnTo>
                    <a:pt x="87808" y="182703"/>
                  </a:lnTo>
                  <a:lnTo>
                    <a:pt x="83939" y="187573"/>
                  </a:lnTo>
                  <a:lnTo>
                    <a:pt x="80566" y="192407"/>
                  </a:lnTo>
                  <a:lnTo>
                    <a:pt x="77523" y="197217"/>
                  </a:lnTo>
                  <a:lnTo>
                    <a:pt x="74701" y="202011"/>
                  </a:lnTo>
                  <a:lnTo>
                    <a:pt x="72026" y="206795"/>
                  </a:lnTo>
                  <a:lnTo>
                    <a:pt x="66937" y="216344"/>
                  </a:lnTo>
                  <a:lnTo>
                    <a:pt x="62029" y="225879"/>
                  </a:lnTo>
                  <a:lnTo>
                    <a:pt x="57202" y="233292"/>
                  </a:lnTo>
                  <a:lnTo>
                    <a:pt x="52411" y="239233"/>
                  </a:lnTo>
                  <a:lnTo>
                    <a:pt x="47635" y="244519"/>
                  </a:lnTo>
                  <a:lnTo>
                    <a:pt x="46045" y="247040"/>
                  </a:lnTo>
                  <a:lnTo>
                    <a:pt x="44277" y="251957"/>
                  </a:lnTo>
                  <a:lnTo>
                    <a:pt x="43282" y="259188"/>
                  </a:lnTo>
                  <a:lnTo>
                    <a:pt x="42987" y="266358"/>
                  </a:lnTo>
                  <a:lnTo>
                    <a:pt x="42874" y="276863"/>
                  </a:lnTo>
                  <a:lnTo>
                    <a:pt x="43664" y="277334"/>
                  </a:lnTo>
                  <a:lnTo>
                    <a:pt x="46658" y="277857"/>
                  </a:lnTo>
                  <a:lnTo>
                    <a:pt x="50635" y="280206"/>
                  </a:lnTo>
                  <a:lnTo>
                    <a:pt x="52807" y="281943"/>
                  </a:lnTo>
                  <a:lnTo>
                    <a:pt x="55049" y="283102"/>
                  </a:lnTo>
                  <a:lnTo>
                    <a:pt x="59656" y="284389"/>
                  </a:lnTo>
                  <a:lnTo>
                    <a:pt x="64349" y="284961"/>
                  </a:lnTo>
                  <a:lnTo>
                    <a:pt x="69081" y="285215"/>
                  </a:lnTo>
                  <a:lnTo>
                    <a:pt x="73830" y="285328"/>
                  </a:lnTo>
                  <a:lnTo>
                    <a:pt x="108251" y="285416"/>
                  </a:lnTo>
                  <a:lnTo>
                    <a:pt x="111855" y="284623"/>
                  </a:lnTo>
                  <a:lnTo>
                    <a:pt x="115845" y="283301"/>
                  </a:lnTo>
                  <a:lnTo>
                    <a:pt x="120093" y="281626"/>
                  </a:lnTo>
                  <a:lnTo>
                    <a:pt x="124512" y="280509"/>
                  </a:lnTo>
                  <a:lnTo>
                    <a:pt x="129045" y="279764"/>
                  </a:lnTo>
                  <a:lnTo>
                    <a:pt x="133656" y="279268"/>
                  </a:lnTo>
                  <a:lnTo>
                    <a:pt x="138316" y="278937"/>
                  </a:lnTo>
                  <a:lnTo>
                    <a:pt x="143011" y="278716"/>
                  </a:lnTo>
                  <a:lnTo>
                    <a:pt x="147728" y="278569"/>
                  </a:lnTo>
                  <a:lnTo>
                    <a:pt x="153254" y="277677"/>
                  </a:lnTo>
                  <a:lnTo>
                    <a:pt x="159320" y="276289"/>
                  </a:lnTo>
                  <a:lnTo>
                    <a:pt x="165744" y="274570"/>
                  </a:lnTo>
                  <a:lnTo>
                    <a:pt x="170822" y="273424"/>
                  </a:lnTo>
                  <a:lnTo>
                    <a:pt x="175000" y="272659"/>
                  </a:lnTo>
                  <a:lnTo>
                    <a:pt x="178579" y="272150"/>
                  </a:lnTo>
                  <a:lnTo>
                    <a:pt x="182553" y="271017"/>
                  </a:lnTo>
                  <a:lnTo>
                    <a:pt x="186790" y="269467"/>
                  </a:lnTo>
                  <a:lnTo>
                    <a:pt x="191201" y="267641"/>
                  </a:lnTo>
                  <a:lnTo>
                    <a:pt x="194936" y="266423"/>
                  </a:lnTo>
                  <a:lnTo>
                    <a:pt x="198220" y="265611"/>
                  </a:lnTo>
                  <a:lnTo>
                    <a:pt x="207169" y="2639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22"/>
            <p:cNvSpPr/>
            <p:nvPr/>
          </p:nvSpPr>
          <p:spPr>
            <a:xfrm>
              <a:off x="6029325" y="2189228"/>
              <a:ext cx="248493" cy="279184"/>
            </a:xfrm>
            <a:custGeom>
              <a:avLst/>
              <a:gdLst/>
              <a:ahLst/>
              <a:cxnLst/>
              <a:rect l="0" t="0" r="0" b="0"/>
              <a:pathLst>
                <a:path w="248493" h="279184">
                  <a:moveTo>
                    <a:pt x="100012" y="18190"/>
                  </a:moveTo>
                  <a:lnTo>
                    <a:pt x="100012" y="14398"/>
                  </a:lnTo>
                  <a:lnTo>
                    <a:pt x="99218" y="13281"/>
                  </a:lnTo>
                  <a:lnTo>
                    <a:pt x="97895" y="12536"/>
                  </a:lnTo>
                  <a:lnTo>
                    <a:pt x="96220" y="12039"/>
                  </a:lnTo>
                  <a:lnTo>
                    <a:pt x="95102" y="10915"/>
                  </a:lnTo>
                  <a:lnTo>
                    <a:pt x="94358" y="9371"/>
                  </a:lnTo>
                  <a:lnTo>
                    <a:pt x="93162" y="4983"/>
                  </a:lnTo>
                  <a:lnTo>
                    <a:pt x="92955" y="430"/>
                  </a:lnTo>
                  <a:lnTo>
                    <a:pt x="92133" y="0"/>
                  </a:lnTo>
                  <a:lnTo>
                    <a:pt x="90790" y="507"/>
                  </a:lnTo>
                  <a:lnTo>
                    <a:pt x="89102" y="1639"/>
                  </a:lnTo>
                  <a:lnTo>
                    <a:pt x="85109" y="2897"/>
                  </a:lnTo>
                  <a:lnTo>
                    <a:pt x="82933" y="3232"/>
                  </a:lnTo>
                  <a:lnTo>
                    <a:pt x="76282" y="5721"/>
                  </a:lnTo>
                  <a:lnTo>
                    <a:pt x="72285" y="7496"/>
                  </a:lnTo>
                  <a:lnTo>
                    <a:pt x="63612" y="11585"/>
                  </a:lnTo>
                  <a:lnTo>
                    <a:pt x="59077" y="13787"/>
                  </a:lnTo>
                  <a:lnTo>
                    <a:pt x="51921" y="18350"/>
                  </a:lnTo>
                  <a:lnTo>
                    <a:pt x="45301" y="23817"/>
                  </a:lnTo>
                  <a:lnTo>
                    <a:pt x="41313" y="27498"/>
                  </a:lnTo>
                  <a:lnTo>
                    <a:pt x="30232" y="38146"/>
                  </a:lnTo>
                  <a:lnTo>
                    <a:pt x="19377" y="48855"/>
                  </a:lnTo>
                  <a:lnTo>
                    <a:pt x="17680" y="52127"/>
                  </a:lnTo>
                  <a:lnTo>
                    <a:pt x="15795" y="59996"/>
                  </a:lnTo>
                  <a:lnTo>
                    <a:pt x="14958" y="66669"/>
                  </a:lnTo>
                  <a:lnTo>
                    <a:pt x="14486" y="74888"/>
                  </a:lnTo>
                  <a:lnTo>
                    <a:pt x="14346" y="82350"/>
                  </a:lnTo>
                  <a:lnTo>
                    <a:pt x="14326" y="84776"/>
                  </a:lnTo>
                  <a:lnTo>
                    <a:pt x="15107" y="87187"/>
                  </a:lnTo>
                  <a:lnTo>
                    <a:pt x="18091" y="91982"/>
                  </a:lnTo>
                  <a:lnTo>
                    <a:pt x="24180" y="96760"/>
                  </a:lnTo>
                  <a:lnTo>
                    <a:pt x="31384" y="100735"/>
                  </a:lnTo>
                  <a:lnTo>
                    <a:pt x="40696" y="103767"/>
                  </a:lnTo>
                  <a:lnTo>
                    <a:pt x="44593" y="105404"/>
                  </a:lnTo>
                  <a:lnTo>
                    <a:pt x="48778" y="107289"/>
                  </a:lnTo>
                  <a:lnTo>
                    <a:pt x="57662" y="111500"/>
                  </a:lnTo>
                  <a:lnTo>
                    <a:pt x="76301" y="120671"/>
                  </a:lnTo>
                  <a:lnTo>
                    <a:pt x="81824" y="123023"/>
                  </a:lnTo>
                  <a:lnTo>
                    <a:pt x="87886" y="125385"/>
                  </a:lnTo>
                  <a:lnTo>
                    <a:pt x="94310" y="127754"/>
                  </a:lnTo>
                  <a:lnTo>
                    <a:pt x="100973" y="129333"/>
                  </a:lnTo>
                  <a:lnTo>
                    <a:pt x="107796" y="130385"/>
                  </a:lnTo>
                  <a:lnTo>
                    <a:pt x="114727" y="131087"/>
                  </a:lnTo>
                  <a:lnTo>
                    <a:pt x="121728" y="132348"/>
                  </a:lnTo>
                  <a:lnTo>
                    <a:pt x="128777" y="133983"/>
                  </a:lnTo>
                  <a:lnTo>
                    <a:pt x="135857" y="135867"/>
                  </a:lnTo>
                  <a:lnTo>
                    <a:pt x="150074" y="140076"/>
                  </a:lnTo>
                  <a:lnTo>
                    <a:pt x="178604" y="149247"/>
                  </a:lnTo>
                  <a:lnTo>
                    <a:pt x="184951" y="152392"/>
                  </a:lnTo>
                  <a:lnTo>
                    <a:pt x="190769" y="156077"/>
                  </a:lnTo>
                  <a:lnTo>
                    <a:pt x="196236" y="160121"/>
                  </a:lnTo>
                  <a:lnTo>
                    <a:pt x="201467" y="163611"/>
                  </a:lnTo>
                  <a:lnTo>
                    <a:pt x="206543" y="166731"/>
                  </a:lnTo>
                  <a:lnTo>
                    <a:pt x="211514" y="169605"/>
                  </a:lnTo>
                  <a:lnTo>
                    <a:pt x="216415" y="173108"/>
                  </a:lnTo>
                  <a:lnTo>
                    <a:pt x="221270" y="177031"/>
                  </a:lnTo>
                  <a:lnTo>
                    <a:pt x="226095" y="181234"/>
                  </a:lnTo>
                  <a:lnTo>
                    <a:pt x="230105" y="185624"/>
                  </a:lnTo>
                  <a:lnTo>
                    <a:pt x="233572" y="190138"/>
                  </a:lnTo>
                  <a:lnTo>
                    <a:pt x="239541" y="198593"/>
                  </a:lnTo>
                  <a:lnTo>
                    <a:pt x="244840" y="204996"/>
                  </a:lnTo>
                  <a:lnTo>
                    <a:pt x="246570" y="208609"/>
                  </a:lnTo>
                  <a:lnTo>
                    <a:pt x="248492" y="216856"/>
                  </a:lnTo>
                  <a:lnTo>
                    <a:pt x="248211" y="221278"/>
                  </a:lnTo>
                  <a:lnTo>
                    <a:pt x="247231" y="225813"/>
                  </a:lnTo>
                  <a:lnTo>
                    <a:pt x="244024" y="234292"/>
                  </a:lnTo>
                  <a:lnTo>
                    <a:pt x="239953" y="240707"/>
                  </a:lnTo>
                  <a:lnTo>
                    <a:pt x="233381" y="248320"/>
                  </a:lnTo>
                  <a:lnTo>
                    <a:pt x="225962" y="256201"/>
                  </a:lnTo>
                  <a:lnTo>
                    <a:pt x="220019" y="262350"/>
                  </a:lnTo>
                  <a:lnTo>
                    <a:pt x="212615" y="267729"/>
                  </a:lnTo>
                  <a:lnTo>
                    <a:pt x="208418" y="270274"/>
                  </a:lnTo>
                  <a:lnTo>
                    <a:pt x="204033" y="271971"/>
                  </a:lnTo>
                  <a:lnTo>
                    <a:pt x="199522" y="273103"/>
                  </a:lnTo>
                  <a:lnTo>
                    <a:pt x="194927" y="273857"/>
                  </a:lnTo>
                  <a:lnTo>
                    <a:pt x="187705" y="276811"/>
                  </a:lnTo>
                  <a:lnTo>
                    <a:pt x="184667" y="278711"/>
                  </a:lnTo>
                  <a:lnTo>
                    <a:pt x="181849" y="279183"/>
                  </a:lnTo>
                  <a:lnTo>
                    <a:pt x="179176" y="278704"/>
                  </a:lnTo>
                  <a:lnTo>
                    <a:pt x="176601" y="277591"/>
                  </a:lnTo>
                  <a:lnTo>
                    <a:pt x="169506" y="276355"/>
                  </a:lnTo>
                  <a:lnTo>
                    <a:pt x="165391" y="276025"/>
                  </a:lnTo>
                  <a:lnTo>
                    <a:pt x="161061" y="275011"/>
                  </a:lnTo>
                  <a:lnTo>
                    <a:pt x="156586" y="273542"/>
                  </a:lnTo>
                  <a:lnTo>
                    <a:pt x="152016" y="271768"/>
                  </a:lnTo>
                  <a:lnTo>
                    <a:pt x="144821" y="267681"/>
                  </a:lnTo>
                  <a:lnTo>
                    <a:pt x="138977" y="263219"/>
                  </a:lnTo>
                  <a:lnTo>
                    <a:pt x="131224" y="256244"/>
                  </a:lnTo>
                  <a:lnTo>
                    <a:pt x="126320" y="251521"/>
                  </a:lnTo>
                  <a:lnTo>
                    <a:pt x="124694" y="248357"/>
                  </a:lnTo>
                  <a:lnTo>
                    <a:pt x="122888" y="240607"/>
                  </a:lnTo>
                  <a:lnTo>
                    <a:pt x="122406" y="236318"/>
                  </a:lnTo>
                  <a:lnTo>
                    <a:pt x="122085" y="231871"/>
                  </a:lnTo>
                  <a:lnTo>
                    <a:pt x="121872" y="227319"/>
                  </a:lnTo>
                  <a:lnTo>
                    <a:pt x="121634" y="218028"/>
                  </a:lnTo>
                  <a:lnTo>
                    <a:pt x="121570" y="213328"/>
                  </a:lnTo>
                  <a:lnTo>
                    <a:pt x="122322" y="208607"/>
                  </a:lnTo>
                  <a:lnTo>
                    <a:pt x="123616" y="203872"/>
                  </a:lnTo>
                  <a:lnTo>
                    <a:pt x="131398" y="181074"/>
                  </a:lnTo>
                  <a:lnTo>
                    <a:pt x="134429" y="174405"/>
                  </a:lnTo>
                  <a:lnTo>
                    <a:pt x="138038" y="167577"/>
                  </a:lnTo>
                  <a:lnTo>
                    <a:pt x="142032" y="160644"/>
                  </a:lnTo>
                  <a:lnTo>
                    <a:pt x="148585" y="148707"/>
                  </a:lnTo>
                  <a:lnTo>
                    <a:pt x="151445" y="143302"/>
                  </a:lnTo>
                  <a:lnTo>
                    <a:pt x="154144" y="137317"/>
                  </a:lnTo>
                  <a:lnTo>
                    <a:pt x="156738" y="130945"/>
                  </a:lnTo>
                  <a:lnTo>
                    <a:pt x="159261" y="124317"/>
                  </a:lnTo>
                  <a:lnTo>
                    <a:pt x="162530" y="118310"/>
                  </a:lnTo>
                  <a:lnTo>
                    <a:pt x="166297" y="112718"/>
                  </a:lnTo>
                  <a:lnTo>
                    <a:pt x="170396" y="107403"/>
                  </a:lnTo>
                  <a:lnTo>
                    <a:pt x="173922" y="102272"/>
                  </a:lnTo>
                  <a:lnTo>
                    <a:pt x="177067" y="97263"/>
                  </a:lnTo>
                  <a:lnTo>
                    <a:pt x="179957" y="92337"/>
                  </a:lnTo>
                  <a:lnTo>
                    <a:pt x="182677" y="87465"/>
                  </a:lnTo>
                  <a:lnTo>
                    <a:pt x="187817" y="77819"/>
                  </a:lnTo>
                  <a:lnTo>
                    <a:pt x="195172" y="63463"/>
                  </a:lnTo>
                  <a:lnTo>
                    <a:pt x="196790" y="58691"/>
                  </a:lnTo>
                  <a:lnTo>
                    <a:pt x="197868" y="53922"/>
                  </a:lnTo>
                  <a:lnTo>
                    <a:pt x="198587" y="49155"/>
                  </a:lnTo>
                  <a:lnTo>
                    <a:pt x="199386" y="41742"/>
                  </a:lnTo>
                  <a:lnTo>
                    <a:pt x="199599" y="38654"/>
                  </a:lnTo>
                  <a:lnTo>
                    <a:pt x="198947" y="35802"/>
                  </a:lnTo>
                  <a:lnTo>
                    <a:pt x="194237" y="27201"/>
                  </a:lnTo>
                  <a:lnTo>
                    <a:pt x="190044" y="19284"/>
                  </a:lnTo>
                  <a:lnTo>
                    <a:pt x="187021" y="16539"/>
                  </a:lnTo>
                  <a:lnTo>
                    <a:pt x="183418" y="14708"/>
                  </a:lnTo>
                  <a:lnTo>
                    <a:pt x="179428" y="13488"/>
                  </a:lnTo>
                  <a:lnTo>
                    <a:pt x="175181" y="11880"/>
                  </a:lnTo>
                  <a:lnTo>
                    <a:pt x="170762" y="10015"/>
                  </a:lnTo>
                  <a:lnTo>
                    <a:pt x="166229" y="7977"/>
                  </a:lnTo>
                  <a:lnTo>
                    <a:pt x="161619" y="6619"/>
                  </a:lnTo>
                  <a:lnTo>
                    <a:pt x="156959" y="5714"/>
                  </a:lnTo>
                  <a:lnTo>
                    <a:pt x="152264" y="5110"/>
                  </a:lnTo>
                  <a:lnTo>
                    <a:pt x="146753" y="4708"/>
                  </a:lnTo>
                  <a:lnTo>
                    <a:pt x="140698" y="4439"/>
                  </a:lnTo>
                  <a:lnTo>
                    <a:pt x="127620" y="4141"/>
                  </a:lnTo>
                  <a:lnTo>
                    <a:pt x="92741" y="3934"/>
                  </a:lnTo>
                  <a:lnTo>
                    <a:pt x="85640" y="4717"/>
                  </a:lnTo>
                  <a:lnTo>
                    <a:pt x="78524" y="6033"/>
                  </a:lnTo>
                  <a:lnTo>
                    <a:pt x="71399" y="7704"/>
                  </a:lnTo>
                  <a:lnTo>
                    <a:pt x="64268" y="8818"/>
                  </a:lnTo>
                  <a:lnTo>
                    <a:pt x="57133" y="9561"/>
                  </a:lnTo>
                  <a:lnTo>
                    <a:pt x="49995" y="10056"/>
                  </a:lnTo>
                  <a:lnTo>
                    <a:pt x="42855" y="11180"/>
                  </a:lnTo>
                  <a:lnTo>
                    <a:pt x="35714" y="12723"/>
                  </a:lnTo>
                  <a:lnTo>
                    <a:pt x="28571" y="14546"/>
                  </a:lnTo>
                  <a:lnTo>
                    <a:pt x="23016" y="16554"/>
                  </a:lnTo>
                  <a:lnTo>
                    <a:pt x="18519" y="18687"/>
                  </a:lnTo>
                  <a:lnTo>
                    <a:pt x="11405" y="23173"/>
                  </a:lnTo>
                  <a:lnTo>
                    <a:pt x="3732" y="29368"/>
                  </a:lnTo>
                  <a:lnTo>
                    <a:pt x="0" y="324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476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- 4x + 5y = </a:t>
            </a:r>
            <a:r>
              <a:rPr lang="es-ES" baseline="30000" dirty="0" smtClean="0"/>
              <a:t>-33</a:t>
            </a:r>
            <a:r>
              <a:rPr lang="es-ES" dirty="0" smtClean="0"/>
              <a:t>/</a:t>
            </a:r>
            <a:r>
              <a:rPr lang="es-ES" baseline="-25000" dirty="0" smtClean="0"/>
              <a:t>10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      4x + 5y = </a:t>
            </a:r>
            <a:r>
              <a:rPr lang="es-ES" baseline="30000" dirty="0" smtClean="0"/>
              <a:t>-57</a:t>
            </a:r>
            <a:r>
              <a:rPr lang="es-ES" dirty="0" smtClean="0"/>
              <a:t>/</a:t>
            </a:r>
            <a:r>
              <a:rPr lang="es-ES" baseline="-25000" dirty="0" smtClean="0"/>
              <a:t>10</a:t>
            </a:r>
            <a:r>
              <a:rPr lang="es-E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710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your homework:</a:t>
            </a:r>
            <a:br>
              <a:rPr lang="en-US" dirty="0" smtClean="0"/>
            </a:br>
            <a:r>
              <a:rPr lang="en-US" dirty="0" smtClean="0"/>
              <a:t>1) 2x + 2/5y </a:t>
            </a:r>
            <a:r>
              <a:rPr lang="en-US" dirty="0"/>
              <a:t>= -18/5</a:t>
            </a:r>
            <a:br>
              <a:rPr lang="en-US" dirty="0"/>
            </a:br>
            <a:r>
              <a:rPr lang="en-US" dirty="0"/>
              <a:t>- x + 1/2y = -9/2</a:t>
            </a:r>
          </a:p>
        </p:txBody>
      </p:sp>
      <p:sp>
        <p:nvSpPr>
          <p:cNvPr id="5" name="SMARTPenAnnotation0"/>
          <p:cNvSpPr/>
          <p:nvPr/>
        </p:nvSpPr>
        <p:spPr>
          <a:xfrm>
            <a:off x="3007608" y="407219"/>
            <a:ext cx="249943" cy="528613"/>
          </a:xfrm>
          <a:custGeom>
            <a:avLst/>
            <a:gdLst/>
            <a:ahLst/>
            <a:cxnLst/>
            <a:rect l="0" t="0" r="0" b="0"/>
            <a:pathLst>
              <a:path w="249943" h="528613">
                <a:moveTo>
                  <a:pt x="249942" y="7118"/>
                </a:moveTo>
                <a:lnTo>
                  <a:pt x="246149" y="7118"/>
                </a:lnTo>
                <a:lnTo>
                  <a:pt x="245032" y="6324"/>
                </a:lnTo>
                <a:lnTo>
                  <a:pt x="244288" y="5001"/>
                </a:lnTo>
                <a:lnTo>
                  <a:pt x="243791" y="3326"/>
                </a:lnTo>
                <a:lnTo>
                  <a:pt x="242666" y="2209"/>
                </a:lnTo>
                <a:lnTo>
                  <a:pt x="241122" y="1464"/>
                </a:lnTo>
                <a:lnTo>
                  <a:pt x="239300" y="967"/>
                </a:lnTo>
                <a:lnTo>
                  <a:pt x="233041" y="416"/>
                </a:lnTo>
                <a:lnTo>
                  <a:pt x="229149" y="268"/>
                </a:lnTo>
                <a:lnTo>
                  <a:pt x="216088" y="61"/>
                </a:lnTo>
                <a:lnTo>
                  <a:pt x="205956" y="0"/>
                </a:lnTo>
                <a:lnTo>
                  <a:pt x="198378" y="2102"/>
                </a:lnTo>
                <a:lnTo>
                  <a:pt x="194134" y="3774"/>
                </a:lnTo>
                <a:lnTo>
                  <a:pt x="189718" y="4889"/>
                </a:lnTo>
                <a:lnTo>
                  <a:pt x="185186" y="5632"/>
                </a:lnTo>
                <a:lnTo>
                  <a:pt x="180578" y="6127"/>
                </a:lnTo>
                <a:lnTo>
                  <a:pt x="175918" y="8045"/>
                </a:lnTo>
                <a:lnTo>
                  <a:pt x="171224" y="10911"/>
                </a:lnTo>
                <a:lnTo>
                  <a:pt x="166507" y="14409"/>
                </a:lnTo>
                <a:lnTo>
                  <a:pt x="160981" y="17535"/>
                </a:lnTo>
                <a:lnTo>
                  <a:pt x="154916" y="20413"/>
                </a:lnTo>
                <a:lnTo>
                  <a:pt x="148491" y="23125"/>
                </a:lnTo>
                <a:lnTo>
                  <a:pt x="137119" y="28255"/>
                </a:lnTo>
                <a:lnTo>
                  <a:pt x="131864" y="30734"/>
                </a:lnTo>
                <a:lnTo>
                  <a:pt x="125979" y="33975"/>
                </a:lnTo>
                <a:lnTo>
                  <a:pt x="119675" y="37723"/>
                </a:lnTo>
                <a:lnTo>
                  <a:pt x="113091" y="41809"/>
                </a:lnTo>
                <a:lnTo>
                  <a:pt x="107114" y="45326"/>
                </a:lnTo>
                <a:lnTo>
                  <a:pt x="101542" y="48465"/>
                </a:lnTo>
                <a:lnTo>
                  <a:pt x="96240" y="51352"/>
                </a:lnTo>
                <a:lnTo>
                  <a:pt x="91117" y="54863"/>
                </a:lnTo>
                <a:lnTo>
                  <a:pt x="86115" y="58792"/>
                </a:lnTo>
                <a:lnTo>
                  <a:pt x="81193" y="62999"/>
                </a:lnTo>
                <a:lnTo>
                  <a:pt x="76324" y="66597"/>
                </a:lnTo>
                <a:lnTo>
                  <a:pt x="71490" y="69789"/>
                </a:lnTo>
                <a:lnTo>
                  <a:pt x="66680" y="72711"/>
                </a:lnTo>
                <a:lnTo>
                  <a:pt x="61886" y="76247"/>
                </a:lnTo>
                <a:lnTo>
                  <a:pt x="57102" y="80191"/>
                </a:lnTo>
                <a:lnTo>
                  <a:pt x="52326" y="84409"/>
                </a:lnTo>
                <a:lnTo>
                  <a:pt x="44902" y="93328"/>
                </a:lnTo>
                <a:lnTo>
                  <a:pt x="38163" y="102583"/>
                </a:lnTo>
                <a:lnTo>
                  <a:pt x="34143" y="107274"/>
                </a:lnTo>
                <a:lnTo>
                  <a:pt x="26237" y="115926"/>
                </a:lnTo>
                <a:lnTo>
                  <a:pt x="20078" y="122417"/>
                </a:lnTo>
                <a:lnTo>
                  <a:pt x="18118" y="126052"/>
                </a:lnTo>
                <a:lnTo>
                  <a:pt x="15940" y="134326"/>
                </a:lnTo>
                <a:lnTo>
                  <a:pt x="14714" y="147908"/>
                </a:lnTo>
                <a:lnTo>
                  <a:pt x="12311" y="159385"/>
                </a:lnTo>
                <a:lnTo>
                  <a:pt x="9390" y="171630"/>
                </a:lnTo>
                <a:lnTo>
                  <a:pt x="8092" y="182364"/>
                </a:lnTo>
                <a:lnTo>
                  <a:pt x="7516" y="194542"/>
                </a:lnTo>
                <a:lnTo>
                  <a:pt x="6465" y="207893"/>
                </a:lnTo>
                <a:lnTo>
                  <a:pt x="3353" y="221764"/>
                </a:lnTo>
                <a:lnTo>
                  <a:pt x="1440" y="235866"/>
                </a:lnTo>
                <a:lnTo>
                  <a:pt x="590" y="250865"/>
                </a:lnTo>
                <a:lnTo>
                  <a:pt x="213" y="268115"/>
                </a:lnTo>
                <a:lnTo>
                  <a:pt x="0" y="291884"/>
                </a:lnTo>
                <a:lnTo>
                  <a:pt x="2067" y="306718"/>
                </a:lnTo>
                <a:lnTo>
                  <a:pt x="5631" y="321249"/>
                </a:lnTo>
                <a:lnTo>
                  <a:pt x="9861" y="335644"/>
                </a:lnTo>
                <a:lnTo>
                  <a:pt x="16705" y="357136"/>
                </a:lnTo>
                <a:lnTo>
                  <a:pt x="21398" y="369321"/>
                </a:lnTo>
                <a:lnTo>
                  <a:pt x="26129" y="380822"/>
                </a:lnTo>
                <a:lnTo>
                  <a:pt x="30878" y="393871"/>
                </a:lnTo>
                <a:lnTo>
                  <a:pt x="37751" y="405492"/>
                </a:lnTo>
                <a:lnTo>
                  <a:pt x="41806" y="410813"/>
                </a:lnTo>
                <a:lnTo>
                  <a:pt x="46097" y="415948"/>
                </a:lnTo>
                <a:lnTo>
                  <a:pt x="50545" y="420959"/>
                </a:lnTo>
                <a:lnTo>
                  <a:pt x="59721" y="430760"/>
                </a:lnTo>
                <a:lnTo>
                  <a:pt x="69091" y="440407"/>
                </a:lnTo>
                <a:lnTo>
                  <a:pt x="74605" y="445203"/>
                </a:lnTo>
                <a:lnTo>
                  <a:pt x="80663" y="449987"/>
                </a:lnTo>
                <a:lnTo>
                  <a:pt x="87083" y="454764"/>
                </a:lnTo>
                <a:lnTo>
                  <a:pt x="92951" y="459536"/>
                </a:lnTo>
                <a:lnTo>
                  <a:pt x="98450" y="464305"/>
                </a:lnTo>
                <a:lnTo>
                  <a:pt x="103703" y="469072"/>
                </a:lnTo>
                <a:lnTo>
                  <a:pt x="109587" y="473044"/>
                </a:lnTo>
                <a:lnTo>
                  <a:pt x="115890" y="476485"/>
                </a:lnTo>
                <a:lnTo>
                  <a:pt x="122474" y="479573"/>
                </a:lnTo>
                <a:lnTo>
                  <a:pt x="129244" y="482426"/>
                </a:lnTo>
                <a:lnTo>
                  <a:pt x="136140" y="485121"/>
                </a:lnTo>
                <a:lnTo>
                  <a:pt x="143117" y="487712"/>
                </a:lnTo>
                <a:lnTo>
                  <a:pt x="149357" y="490233"/>
                </a:lnTo>
                <a:lnTo>
                  <a:pt x="155104" y="492707"/>
                </a:lnTo>
                <a:lnTo>
                  <a:pt x="160523" y="495150"/>
                </a:lnTo>
                <a:lnTo>
                  <a:pt x="166516" y="498367"/>
                </a:lnTo>
                <a:lnTo>
                  <a:pt x="172893" y="502098"/>
                </a:lnTo>
                <a:lnTo>
                  <a:pt x="179526" y="506174"/>
                </a:lnTo>
                <a:lnTo>
                  <a:pt x="186329" y="509684"/>
                </a:lnTo>
                <a:lnTo>
                  <a:pt x="193246" y="512818"/>
                </a:lnTo>
                <a:lnTo>
                  <a:pt x="200238" y="515702"/>
                </a:lnTo>
                <a:lnTo>
                  <a:pt x="205693" y="518418"/>
                </a:lnTo>
                <a:lnTo>
                  <a:pt x="210124" y="521022"/>
                </a:lnTo>
                <a:lnTo>
                  <a:pt x="213872" y="523552"/>
                </a:lnTo>
                <a:lnTo>
                  <a:pt x="217957" y="525239"/>
                </a:lnTo>
                <a:lnTo>
                  <a:pt x="222269" y="526363"/>
                </a:lnTo>
                <a:lnTo>
                  <a:pt x="235654" y="5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6593681" y="514350"/>
            <a:ext cx="153855" cy="435374"/>
          </a:xfrm>
          <a:custGeom>
            <a:avLst/>
            <a:gdLst/>
            <a:ahLst/>
            <a:cxnLst/>
            <a:rect l="0" t="0" r="0" b="0"/>
            <a:pathLst>
              <a:path w="153855" h="435374">
                <a:moveTo>
                  <a:pt x="0" y="0"/>
                </a:moveTo>
                <a:lnTo>
                  <a:pt x="0" y="6849"/>
                </a:lnTo>
                <a:lnTo>
                  <a:pt x="3793" y="10848"/>
                </a:lnTo>
                <a:lnTo>
                  <a:pt x="4910" y="12788"/>
                </a:lnTo>
                <a:lnTo>
                  <a:pt x="6151" y="17061"/>
                </a:lnTo>
                <a:lnTo>
                  <a:pt x="8069" y="18517"/>
                </a:lnTo>
                <a:lnTo>
                  <a:pt x="10936" y="19488"/>
                </a:lnTo>
                <a:lnTo>
                  <a:pt x="14435" y="20136"/>
                </a:lnTo>
                <a:lnTo>
                  <a:pt x="17560" y="21361"/>
                </a:lnTo>
                <a:lnTo>
                  <a:pt x="20438" y="22972"/>
                </a:lnTo>
                <a:lnTo>
                  <a:pt x="23150" y="24839"/>
                </a:lnTo>
                <a:lnTo>
                  <a:pt x="26546" y="26878"/>
                </a:lnTo>
                <a:lnTo>
                  <a:pt x="30397" y="29031"/>
                </a:lnTo>
                <a:lnTo>
                  <a:pt x="38910" y="33540"/>
                </a:lnTo>
                <a:lnTo>
                  <a:pt x="47985" y="38190"/>
                </a:lnTo>
                <a:lnTo>
                  <a:pt x="52628" y="41335"/>
                </a:lnTo>
                <a:lnTo>
                  <a:pt x="57309" y="45019"/>
                </a:lnTo>
                <a:lnTo>
                  <a:pt x="62019" y="49062"/>
                </a:lnTo>
                <a:lnTo>
                  <a:pt x="66746" y="53346"/>
                </a:lnTo>
                <a:lnTo>
                  <a:pt x="76232" y="62338"/>
                </a:lnTo>
                <a:lnTo>
                  <a:pt x="94362" y="80126"/>
                </a:lnTo>
                <a:lnTo>
                  <a:pt x="98627" y="84374"/>
                </a:lnTo>
                <a:lnTo>
                  <a:pt x="103057" y="89586"/>
                </a:lnTo>
                <a:lnTo>
                  <a:pt x="107599" y="95443"/>
                </a:lnTo>
                <a:lnTo>
                  <a:pt x="112214" y="101728"/>
                </a:lnTo>
                <a:lnTo>
                  <a:pt x="116084" y="107506"/>
                </a:lnTo>
                <a:lnTo>
                  <a:pt x="119458" y="112946"/>
                </a:lnTo>
                <a:lnTo>
                  <a:pt x="122502" y="118159"/>
                </a:lnTo>
                <a:lnTo>
                  <a:pt x="127999" y="128186"/>
                </a:lnTo>
                <a:lnTo>
                  <a:pt x="130576" y="133082"/>
                </a:lnTo>
                <a:lnTo>
                  <a:pt x="133089" y="138727"/>
                </a:lnTo>
                <a:lnTo>
                  <a:pt x="135557" y="144872"/>
                </a:lnTo>
                <a:lnTo>
                  <a:pt x="140416" y="158050"/>
                </a:lnTo>
                <a:lnTo>
                  <a:pt x="145221" y="171844"/>
                </a:lnTo>
                <a:lnTo>
                  <a:pt x="147886" y="183796"/>
                </a:lnTo>
                <a:lnTo>
                  <a:pt x="149865" y="195193"/>
                </a:lnTo>
                <a:lnTo>
                  <a:pt x="153390" y="208196"/>
                </a:lnTo>
                <a:lnTo>
                  <a:pt x="153854" y="214997"/>
                </a:lnTo>
                <a:lnTo>
                  <a:pt x="153369" y="221913"/>
                </a:lnTo>
                <a:lnTo>
                  <a:pt x="152252" y="228904"/>
                </a:lnTo>
                <a:lnTo>
                  <a:pt x="151508" y="235946"/>
                </a:lnTo>
                <a:lnTo>
                  <a:pt x="151011" y="243022"/>
                </a:lnTo>
                <a:lnTo>
                  <a:pt x="150680" y="250121"/>
                </a:lnTo>
                <a:lnTo>
                  <a:pt x="149667" y="257235"/>
                </a:lnTo>
                <a:lnTo>
                  <a:pt x="148196" y="264358"/>
                </a:lnTo>
                <a:lnTo>
                  <a:pt x="146422" y="271489"/>
                </a:lnTo>
                <a:lnTo>
                  <a:pt x="144446" y="278624"/>
                </a:lnTo>
                <a:lnTo>
                  <a:pt x="140134" y="292901"/>
                </a:lnTo>
                <a:lnTo>
                  <a:pt x="137078" y="299248"/>
                </a:lnTo>
                <a:lnTo>
                  <a:pt x="133454" y="305068"/>
                </a:lnTo>
                <a:lnTo>
                  <a:pt x="129451" y="310535"/>
                </a:lnTo>
                <a:lnTo>
                  <a:pt x="125988" y="316560"/>
                </a:lnTo>
                <a:lnTo>
                  <a:pt x="122886" y="322959"/>
                </a:lnTo>
                <a:lnTo>
                  <a:pt x="120023" y="329606"/>
                </a:lnTo>
                <a:lnTo>
                  <a:pt x="116528" y="336418"/>
                </a:lnTo>
                <a:lnTo>
                  <a:pt x="112611" y="343341"/>
                </a:lnTo>
                <a:lnTo>
                  <a:pt x="108411" y="350338"/>
                </a:lnTo>
                <a:lnTo>
                  <a:pt x="104024" y="356590"/>
                </a:lnTo>
                <a:lnTo>
                  <a:pt x="99512" y="362345"/>
                </a:lnTo>
                <a:lnTo>
                  <a:pt x="94916" y="367769"/>
                </a:lnTo>
                <a:lnTo>
                  <a:pt x="91059" y="372973"/>
                </a:lnTo>
                <a:lnTo>
                  <a:pt x="87693" y="378030"/>
                </a:lnTo>
                <a:lnTo>
                  <a:pt x="84656" y="382989"/>
                </a:lnTo>
                <a:lnTo>
                  <a:pt x="81043" y="387088"/>
                </a:lnTo>
                <a:lnTo>
                  <a:pt x="77048" y="390615"/>
                </a:lnTo>
                <a:lnTo>
                  <a:pt x="72796" y="393760"/>
                </a:lnTo>
                <a:lnTo>
                  <a:pt x="68375" y="397444"/>
                </a:lnTo>
                <a:lnTo>
                  <a:pt x="63839" y="401487"/>
                </a:lnTo>
                <a:lnTo>
                  <a:pt x="55361" y="409420"/>
                </a:lnTo>
                <a:lnTo>
                  <a:pt x="48946" y="415591"/>
                </a:lnTo>
                <a:lnTo>
                  <a:pt x="46125" y="417554"/>
                </a:lnTo>
                <a:lnTo>
                  <a:pt x="43450" y="418863"/>
                </a:lnTo>
                <a:lnTo>
                  <a:pt x="40872" y="419736"/>
                </a:lnTo>
                <a:lnTo>
                  <a:pt x="37567" y="421111"/>
                </a:lnTo>
                <a:lnTo>
                  <a:pt x="33776" y="422822"/>
                </a:lnTo>
                <a:lnTo>
                  <a:pt x="29661" y="424756"/>
                </a:lnTo>
                <a:lnTo>
                  <a:pt x="26124" y="426839"/>
                </a:lnTo>
                <a:lnTo>
                  <a:pt x="22972" y="429022"/>
                </a:lnTo>
                <a:lnTo>
                  <a:pt x="14796" y="435373"/>
                </a:lnTo>
                <a:lnTo>
                  <a:pt x="14627" y="434711"/>
                </a:lnTo>
                <a:lnTo>
                  <a:pt x="14290" y="421405"/>
                </a:lnTo>
                <a:lnTo>
                  <a:pt x="14287" y="414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6858000" y="607226"/>
            <a:ext cx="235617" cy="249908"/>
          </a:xfrm>
          <a:custGeom>
            <a:avLst/>
            <a:gdLst/>
            <a:ahLst/>
            <a:cxnLst/>
            <a:rect l="0" t="0" r="0" b="0"/>
            <a:pathLst>
              <a:path w="235617" h="249908">
                <a:moveTo>
                  <a:pt x="157162" y="28567"/>
                </a:moveTo>
                <a:lnTo>
                  <a:pt x="151011" y="22416"/>
                </a:lnTo>
                <a:lnTo>
                  <a:pt x="148343" y="21865"/>
                </a:lnTo>
                <a:lnTo>
                  <a:pt x="142378" y="21554"/>
                </a:lnTo>
                <a:lnTo>
                  <a:pt x="140162" y="21511"/>
                </a:lnTo>
                <a:lnTo>
                  <a:pt x="136304" y="20688"/>
                </a:lnTo>
                <a:lnTo>
                  <a:pt x="131350" y="19346"/>
                </a:lnTo>
                <a:lnTo>
                  <a:pt x="125667" y="17657"/>
                </a:lnTo>
                <a:lnTo>
                  <a:pt x="120291" y="16531"/>
                </a:lnTo>
                <a:lnTo>
                  <a:pt x="115118" y="15781"/>
                </a:lnTo>
                <a:lnTo>
                  <a:pt x="110083" y="15280"/>
                </a:lnTo>
                <a:lnTo>
                  <a:pt x="104345" y="14947"/>
                </a:lnTo>
                <a:lnTo>
                  <a:pt x="91619" y="14576"/>
                </a:lnTo>
                <a:lnTo>
                  <a:pt x="85685" y="13684"/>
                </a:lnTo>
                <a:lnTo>
                  <a:pt x="80142" y="12295"/>
                </a:lnTo>
                <a:lnTo>
                  <a:pt x="74858" y="10575"/>
                </a:lnTo>
                <a:lnTo>
                  <a:pt x="69750" y="9429"/>
                </a:lnTo>
                <a:lnTo>
                  <a:pt x="64756" y="8665"/>
                </a:lnTo>
                <a:lnTo>
                  <a:pt x="59839" y="8155"/>
                </a:lnTo>
                <a:lnTo>
                  <a:pt x="55767" y="7815"/>
                </a:lnTo>
                <a:lnTo>
                  <a:pt x="49128" y="7438"/>
                </a:lnTo>
                <a:lnTo>
                  <a:pt x="43306" y="7196"/>
                </a:lnTo>
                <a:lnTo>
                  <a:pt x="39620" y="7163"/>
                </a:lnTo>
                <a:lnTo>
                  <a:pt x="38320" y="6360"/>
                </a:lnTo>
                <a:lnTo>
                  <a:pt x="37452" y="5031"/>
                </a:lnTo>
                <a:lnTo>
                  <a:pt x="35721" y="0"/>
                </a:lnTo>
                <a:lnTo>
                  <a:pt x="35718" y="34770"/>
                </a:lnTo>
                <a:lnTo>
                  <a:pt x="34925" y="38259"/>
                </a:lnTo>
                <a:lnTo>
                  <a:pt x="30808" y="46961"/>
                </a:lnTo>
                <a:lnTo>
                  <a:pt x="28443" y="54567"/>
                </a:lnTo>
                <a:lnTo>
                  <a:pt x="25077" y="59437"/>
                </a:lnTo>
                <a:lnTo>
                  <a:pt x="23861" y="62641"/>
                </a:lnTo>
                <a:lnTo>
                  <a:pt x="22511" y="70434"/>
                </a:lnTo>
                <a:lnTo>
                  <a:pt x="19794" y="77073"/>
                </a:lnTo>
                <a:lnTo>
                  <a:pt x="16735" y="82669"/>
                </a:lnTo>
                <a:lnTo>
                  <a:pt x="15375" y="87802"/>
                </a:lnTo>
                <a:lnTo>
                  <a:pt x="12654" y="94846"/>
                </a:lnTo>
                <a:lnTo>
                  <a:pt x="9593" y="102474"/>
                </a:lnTo>
                <a:lnTo>
                  <a:pt x="8232" y="108511"/>
                </a:lnTo>
                <a:lnTo>
                  <a:pt x="7075" y="110438"/>
                </a:lnTo>
                <a:lnTo>
                  <a:pt x="5510" y="111723"/>
                </a:lnTo>
                <a:lnTo>
                  <a:pt x="3674" y="112579"/>
                </a:lnTo>
                <a:lnTo>
                  <a:pt x="3243" y="113944"/>
                </a:lnTo>
                <a:lnTo>
                  <a:pt x="3749" y="115648"/>
                </a:lnTo>
                <a:lnTo>
                  <a:pt x="4881" y="117577"/>
                </a:lnTo>
                <a:lnTo>
                  <a:pt x="6138" y="121838"/>
                </a:lnTo>
                <a:lnTo>
                  <a:pt x="6945" y="127248"/>
                </a:lnTo>
                <a:lnTo>
                  <a:pt x="7804" y="127692"/>
                </a:lnTo>
                <a:lnTo>
                  <a:pt x="13277" y="128463"/>
                </a:lnTo>
                <a:lnTo>
                  <a:pt x="19791" y="128557"/>
                </a:lnTo>
                <a:lnTo>
                  <a:pt x="24141" y="128569"/>
                </a:lnTo>
                <a:lnTo>
                  <a:pt x="30837" y="126459"/>
                </a:lnTo>
                <a:lnTo>
                  <a:pt x="34845" y="124784"/>
                </a:lnTo>
                <a:lnTo>
                  <a:pt x="39106" y="123668"/>
                </a:lnTo>
                <a:lnTo>
                  <a:pt x="43533" y="122924"/>
                </a:lnTo>
                <a:lnTo>
                  <a:pt x="48072" y="122428"/>
                </a:lnTo>
                <a:lnTo>
                  <a:pt x="52685" y="122097"/>
                </a:lnTo>
                <a:lnTo>
                  <a:pt x="57348" y="121877"/>
                </a:lnTo>
                <a:lnTo>
                  <a:pt x="67557" y="121632"/>
                </a:lnTo>
                <a:lnTo>
                  <a:pt x="174831" y="121436"/>
                </a:lnTo>
                <a:lnTo>
                  <a:pt x="180054" y="122230"/>
                </a:lnTo>
                <a:lnTo>
                  <a:pt x="185123" y="123553"/>
                </a:lnTo>
                <a:lnTo>
                  <a:pt x="190090" y="125228"/>
                </a:lnTo>
                <a:lnTo>
                  <a:pt x="194989" y="127139"/>
                </a:lnTo>
                <a:lnTo>
                  <a:pt x="199842" y="129207"/>
                </a:lnTo>
                <a:lnTo>
                  <a:pt x="204665" y="131379"/>
                </a:lnTo>
                <a:lnTo>
                  <a:pt x="208674" y="132827"/>
                </a:lnTo>
                <a:lnTo>
                  <a:pt x="215246" y="134436"/>
                </a:lnTo>
                <a:lnTo>
                  <a:pt x="220812" y="137268"/>
                </a:lnTo>
                <a:lnTo>
                  <a:pt x="225932" y="141172"/>
                </a:lnTo>
                <a:lnTo>
                  <a:pt x="230854" y="145554"/>
                </a:lnTo>
                <a:lnTo>
                  <a:pt x="232484" y="148627"/>
                </a:lnTo>
                <a:lnTo>
                  <a:pt x="234295" y="156275"/>
                </a:lnTo>
                <a:lnTo>
                  <a:pt x="235100" y="162849"/>
                </a:lnTo>
                <a:lnTo>
                  <a:pt x="235457" y="168417"/>
                </a:lnTo>
                <a:lnTo>
                  <a:pt x="235616" y="173537"/>
                </a:lnTo>
                <a:lnTo>
                  <a:pt x="234865" y="176014"/>
                </a:lnTo>
                <a:lnTo>
                  <a:pt x="231914" y="180882"/>
                </a:lnTo>
                <a:lnTo>
                  <a:pt x="227956" y="187809"/>
                </a:lnTo>
                <a:lnTo>
                  <a:pt x="225790" y="191878"/>
                </a:lnTo>
                <a:lnTo>
                  <a:pt x="219149" y="198517"/>
                </a:lnTo>
                <a:lnTo>
                  <a:pt x="215155" y="201398"/>
                </a:lnTo>
                <a:lnTo>
                  <a:pt x="198157" y="213038"/>
                </a:lnTo>
                <a:lnTo>
                  <a:pt x="191636" y="216635"/>
                </a:lnTo>
                <a:lnTo>
                  <a:pt x="184908" y="219827"/>
                </a:lnTo>
                <a:lnTo>
                  <a:pt x="178041" y="222749"/>
                </a:lnTo>
                <a:lnTo>
                  <a:pt x="170287" y="225491"/>
                </a:lnTo>
                <a:lnTo>
                  <a:pt x="161943" y="228112"/>
                </a:lnTo>
                <a:lnTo>
                  <a:pt x="153206" y="230653"/>
                </a:lnTo>
                <a:lnTo>
                  <a:pt x="144205" y="232347"/>
                </a:lnTo>
                <a:lnTo>
                  <a:pt x="135031" y="233477"/>
                </a:lnTo>
                <a:lnTo>
                  <a:pt x="125739" y="234230"/>
                </a:lnTo>
                <a:lnTo>
                  <a:pt x="116370" y="235526"/>
                </a:lnTo>
                <a:lnTo>
                  <a:pt x="106949" y="237183"/>
                </a:lnTo>
                <a:lnTo>
                  <a:pt x="97493" y="239082"/>
                </a:lnTo>
                <a:lnTo>
                  <a:pt x="88807" y="241142"/>
                </a:lnTo>
                <a:lnTo>
                  <a:pt x="80636" y="243309"/>
                </a:lnTo>
                <a:lnTo>
                  <a:pt x="72807" y="245547"/>
                </a:lnTo>
                <a:lnTo>
                  <a:pt x="65207" y="247039"/>
                </a:lnTo>
                <a:lnTo>
                  <a:pt x="57759" y="248034"/>
                </a:lnTo>
                <a:lnTo>
                  <a:pt x="50412" y="248697"/>
                </a:lnTo>
                <a:lnTo>
                  <a:pt x="43927" y="249139"/>
                </a:lnTo>
                <a:lnTo>
                  <a:pt x="38016" y="249434"/>
                </a:lnTo>
                <a:lnTo>
                  <a:pt x="27215" y="249762"/>
                </a:lnTo>
                <a:lnTo>
                  <a:pt x="17122" y="249907"/>
                </a:lnTo>
                <a:lnTo>
                  <a:pt x="13002" y="249152"/>
                </a:lnTo>
                <a:lnTo>
                  <a:pt x="6308" y="246197"/>
                </a:lnTo>
                <a:lnTo>
                  <a:pt x="1868" y="243863"/>
                </a:lnTo>
                <a:lnTo>
                  <a:pt x="1246" y="242741"/>
                </a:lnTo>
                <a:lnTo>
                  <a:pt x="554" y="239379"/>
                </a:lnTo>
                <a:lnTo>
                  <a:pt x="164" y="233023"/>
                </a:lnTo>
                <a:lnTo>
                  <a:pt x="9" y="222370"/>
                </a:lnTo>
                <a:lnTo>
                  <a:pt x="0" y="217778"/>
                </a:lnTo>
                <a:lnTo>
                  <a:pt x="794" y="216620"/>
                </a:lnTo>
                <a:lnTo>
                  <a:pt x="2117" y="215848"/>
                </a:lnTo>
                <a:lnTo>
                  <a:pt x="7143" y="21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3107531" y="1671637"/>
            <a:ext cx="21432" cy="307182"/>
          </a:xfrm>
          <a:custGeom>
            <a:avLst/>
            <a:gdLst/>
            <a:ahLst/>
            <a:cxnLst/>
            <a:rect l="0" t="0" r="0" b="0"/>
            <a:pathLst>
              <a:path w="21432" h="307182">
                <a:moveTo>
                  <a:pt x="0" y="0"/>
                </a:moveTo>
                <a:lnTo>
                  <a:pt x="0" y="48745"/>
                </a:lnTo>
                <a:lnTo>
                  <a:pt x="794" y="53134"/>
                </a:lnTo>
                <a:lnTo>
                  <a:pt x="2116" y="57648"/>
                </a:lnTo>
                <a:lnTo>
                  <a:pt x="3792" y="62244"/>
                </a:lnTo>
                <a:lnTo>
                  <a:pt x="4909" y="66896"/>
                </a:lnTo>
                <a:lnTo>
                  <a:pt x="5654" y="71585"/>
                </a:lnTo>
                <a:lnTo>
                  <a:pt x="6151" y="76298"/>
                </a:lnTo>
                <a:lnTo>
                  <a:pt x="6482" y="81822"/>
                </a:lnTo>
                <a:lnTo>
                  <a:pt x="6849" y="94309"/>
                </a:lnTo>
                <a:lnTo>
                  <a:pt x="7085" y="117613"/>
                </a:lnTo>
                <a:lnTo>
                  <a:pt x="7144" y="253675"/>
                </a:lnTo>
                <a:lnTo>
                  <a:pt x="7937" y="258811"/>
                </a:lnTo>
                <a:lnTo>
                  <a:pt x="9260" y="263822"/>
                </a:lnTo>
                <a:lnTo>
                  <a:pt x="10936" y="268750"/>
                </a:lnTo>
                <a:lnTo>
                  <a:pt x="12053" y="272829"/>
                </a:lnTo>
                <a:lnTo>
                  <a:pt x="12798" y="276342"/>
                </a:lnTo>
                <a:lnTo>
                  <a:pt x="13294" y="279478"/>
                </a:lnTo>
                <a:lnTo>
                  <a:pt x="13846" y="285079"/>
                </a:lnTo>
                <a:lnTo>
                  <a:pt x="13993" y="287684"/>
                </a:lnTo>
                <a:lnTo>
                  <a:pt x="14885" y="290214"/>
                </a:lnTo>
                <a:lnTo>
                  <a:pt x="16273" y="292695"/>
                </a:lnTo>
                <a:lnTo>
                  <a:pt x="20412" y="298587"/>
                </a:lnTo>
                <a:lnTo>
                  <a:pt x="20978" y="301510"/>
                </a:lnTo>
                <a:lnTo>
                  <a:pt x="21431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3243271" y="1707356"/>
            <a:ext cx="221437" cy="253863"/>
          </a:xfrm>
          <a:custGeom>
            <a:avLst/>
            <a:gdLst/>
            <a:ahLst/>
            <a:cxnLst/>
            <a:rect l="0" t="0" r="0" b="0"/>
            <a:pathLst>
              <a:path w="221437" h="253863">
                <a:moveTo>
                  <a:pt x="21422" y="0"/>
                </a:moveTo>
                <a:lnTo>
                  <a:pt x="21422" y="3792"/>
                </a:lnTo>
                <a:lnTo>
                  <a:pt x="20629" y="5703"/>
                </a:lnTo>
                <a:lnTo>
                  <a:pt x="16513" y="12185"/>
                </a:lnTo>
                <a:lnTo>
                  <a:pt x="14147" y="19926"/>
                </a:lnTo>
                <a:lnTo>
                  <a:pt x="10780" y="27641"/>
                </a:lnTo>
                <a:lnTo>
                  <a:pt x="8755" y="34245"/>
                </a:lnTo>
                <a:lnTo>
                  <a:pt x="7061" y="40620"/>
                </a:lnTo>
                <a:lnTo>
                  <a:pt x="5498" y="44542"/>
                </a:lnTo>
                <a:lnTo>
                  <a:pt x="3662" y="48745"/>
                </a:lnTo>
                <a:lnTo>
                  <a:pt x="2439" y="53134"/>
                </a:lnTo>
                <a:lnTo>
                  <a:pt x="1623" y="57648"/>
                </a:lnTo>
                <a:lnTo>
                  <a:pt x="1079" y="62244"/>
                </a:lnTo>
                <a:lnTo>
                  <a:pt x="716" y="66896"/>
                </a:lnTo>
                <a:lnTo>
                  <a:pt x="474" y="71585"/>
                </a:lnTo>
                <a:lnTo>
                  <a:pt x="206" y="81028"/>
                </a:lnTo>
                <a:lnTo>
                  <a:pt x="4" y="116420"/>
                </a:lnTo>
                <a:lnTo>
                  <a:pt x="0" y="122857"/>
                </a:lnTo>
                <a:lnTo>
                  <a:pt x="790" y="128736"/>
                </a:lnTo>
                <a:lnTo>
                  <a:pt x="2111" y="134243"/>
                </a:lnTo>
                <a:lnTo>
                  <a:pt x="3786" y="139501"/>
                </a:lnTo>
                <a:lnTo>
                  <a:pt x="4902" y="144595"/>
                </a:lnTo>
                <a:lnTo>
                  <a:pt x="5646" y="149577"/>
                </a:lnTo>
                <a:lnTo>
                  <a:pt x="6143" y="154487"/>
                </a:lnTo>
                <a:lnTo>
                  <a:pt x="7267" y="159348"/>
                </a:lnTo>
                <a:lnTo>
                  <a:pt x="8811" y="164175"/>
                </a:lnTo>
                <a:lnTo>
                  <a:pt x="10633" y="168981"/>
                </a:lnTo>
                <a:lnTo>
                  <a:pt x="12642" y="173773"/>
                </a:lnTo>
                <a:lnTo>
                  <a:pt x="14775" y="178555"/>
                </a:lnTo>
                <a:lnTo>
                  <a:pt x="16991" y="183330"/>
                </a:lnTo>
                <a:lnTo>
                  <a:pt x="20055" y="188101"/>
                </a:lnTo>
                <a:lnTo>
                  <a:pt x="23686" y="192869"/>
                </a:lnTo>
                <a:lnTo>
                  <a:pt x="27694" y="197636"/>
                </a:lnTo>
                <a:lnTo>
                  <a:pt x="34264" y="205048"/>
                </a:lnTo>
                <a:lnTo>
                  <a:pt x="40623" y="211783"/>
                </a:lnTo>
                <a:lnTo>
                  <a:pt x="58444" y="229864"/>
                </a:lnTo>
                <a:lnTo>
                  <a:pt x="61979" y="232618"/>
                </a:lnTo>
                <a:lnTo>
                  <a:pt x="65923" y="235247"/>
                </a:lnTo>
                <a:lnTo>
                  <a:pt x="70139" y="237794"/>
                </a:lnTo>
                <a:lnTo>
                  <a:pt x="74538" y="240285"/>
                </a:lnTo>
                <a:lnTo>
                  <a:pt x="83658" y="245170"/>
                </a:lnTo>
                <a:lnTo>
                  <a:pt x="87519" y="246791"/>
                </a:lnTo>
                <a:lnTo>
                  <a:pt x="93926" y="248591"/>
                </a:lnTo>
                <a:lnTo>
                  <a:pt x="97539" y="249865"/>
                </a:lnTo>
                <a:lnTo>
                  <a:pt x="101536" y="251508"/>
                </a:lnTo>
                <a:lnTo>
                  <a:pt x="105787" y="253397"/>
                </a:lnTo>
                <a:lnTo>
                  <a:pt x="109416" y="253862"/>
                </a:lnTo>
                <a:lnTo>
                  <a:pt x="112628" y="253379"/>
                </a:lnTo>
                <a:lnTo>
                  <a:pt x="118315" y="251519"/>
                </a:lnTo>
                <a:lnTo>
                  <a:pt x="123487" y="250692"/>
                </a:lnTo>
                <a:lnTo>
                  <a:pt x="126772" y="249678"/>
                </a:lnTo>
                <a:lnTo>
                  <a:pt x="130549" y="248208"/>
                </a:lnTo>
                <a:lnTo>
                  <a:pt x="134655" y="246435"/>
                </a:lnTo>
                <a:lnTo>
                  <a:pt x="141334" y="242347"/>
                </a:lnTo>
                <a:lnTo>
                  <a:pt x="147741" y="237091"/>
                </a:lnTo>
                <a:lnTo>
                  <a:pt x="151672" y="233467"/>
                </a:lnTo>
                <a:lnTo>
                  <a:pt x="160273" y="225207"/>
                </a:lnTo>
                <a:lnTo>
                  <a:pt x="169388" y="216244"/>
                </a:lnTo>
                <a:lnTo>
                  <a:pt x="173247" y="211631"/>
                </a:lnTo>
                <a:lnTo>
                  <a:pt x="176614" y="206969"/>
                </a:lnTo>
                <a:lnTo>
                  <a:pt x="179652" y="202273"/>
                </a:lnTo>
                <a:lnTo>
                  <a:pt x="183265" y="197555"/>
                </a:lnTo>
                <a:lnTo>
                  <a:pt x="187261" y="192822"/>
                </a:lnTo>
                <a:lnTo>
                  <a:pt x="191513" y="188079"/>
                </a:lnTo>
                <a:lnTo>
                  <a:pt x="195141" y="182536"/>
                </a:lnTo>
                <a:lnTo>
                  <a:pt x="198353" y="176459"/>
                </a:lnTo>
                <a:lnTo>
                  <a:pt x="204040" y="164151"/>
                </a:lnTo>
                <a:lnTo>
                  <a:pt x="214158" y="143315"/>
                </a:lnTo>
                <a:lnTo>
                  <a:pt x="216587" y="138406"/>
                </a:lnTo>
                <a:lnTo>
                  <a:pt x="218208" y="132752"/>
                </a:lnTo>
                <a:lnTo>
                  <a:pt x="219287" y="126601"/>
                </a:lnTo>
                <a:lnTo>
                  <a:pt x="220007" y="120119"/>
                </a:lnTo>
                <a:lnTo>
                  <a:pt x="220487" y="114211"/>
                </a:lnTo>
                <a:lnTo>
                  <a:pt x="220807" y="108684"/>
                </a:lnTo>
                <a:lnTo>
                  <a:pt x="221163" y="98310"/>
                </a:lnTo>
                <a:lnTo>
                  <a:pt x="221363" y="82751"/>
                </a:lnTo>
                <a:lnTo>
                  <a:pt x="221436" y="57199"/>
                </a:lnTo>
                <a:lnTo>
                  <a:pt x="220646" y="53214"/>
                </a:lnTo>
                <a:lnTo>
                  <a:pt x="219326" y="48970"/>
                </a:lnTo>
                <a:lnTo>
                  <a:pt x="217652" y="44553"/>
                </a:lnTo>
                <a:lnTo>
                  <a:pt x="214948" y="40814"/>
                </a:lnTo>
                <a:lnTo>
                  <a:pt x="211558" y="37528"/>
                </a:lnTo>
                <a:lnTo>
                  <a:pt x="207711" y="34544"/>
                </a:lnTo>
                <a:lnTo>
                  <a:pt x="203558" y="31760"/>
                </a:lnTo>
                <a:lnTo>
                  <a:pt x="199202" y="29111"/>
                </a:lnTo>
                <a:lnTo>
                  <a:pt x="194711" y="26551"/>
                </a:lnTo>
                <a:lnTo>
                  <a:pt x="185487" y="21590"/>
                </a:lnTo>
                <a:lnTo>
                  <a:pt x="166631" y="11937"/>
                </a:lnTo>
                <a:lnTo>
                  <a:pt x="161090" y="9546"/>
                </a:lnTo>
                <a:lnTo>
                  <a:pt x="155016" y="7157"/>
                </a:lnTo>
                <a:lnTo>
                  <a:pt x="148585" y="4772"/>
                </a:lnTo>
                <a:lnTo>
                  <a:pt x="142710" y="3181"/>
                </a:lnTo>
                <a:lnTo>
                  <a:pt x="137205" y="2121"/>
                </a:lnTo>
                <a:lnTo>
                  <a:pt x="131948" y="1414"/>
                </a:lnTo>
                <a:lnTo>
                  <a:pt x="127650" y="942"/>
                </a:lnTo>
                <a:lnTo>
                  <a:pt x="120758" y="419"/>
                </a:lnTo>
                <a:lnTo>
                  <a:pt x="117014" y="279"/>
                </a:lnTo>
                <a:lnTo>
                  <a:pt x="104162" y="82"/>
                </a:lnTo>
                <a:lnTo>
                  <a:pt x="76586" y="3"/>
                </a:lnTo>
                <a:lnTo>
                  <a:pt x="74073" y="796"/>
                </a:lnTo>
                <a:lnTo>
                  <a:pt x="67538" y="4910"/>
                </a:lnTo>
                <a:lnTo>
                  <a:pt x="6428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3521868" y="1785937"/>
            <a:ext cx="235745" cy="207170"/>
          </a:xfrm>
          <a:custGeom>
            <a:avLst/>
            <a:gdLst/>
            <a:ahLst/>
            <a:cxnLst/>
            <a:rect l="0" t="0" r="0" b="0"/>
            <a:pathLst>
              <a:path w="235745" h="207170">
                <a:moveTo>
                  <a:pt x="0" y="0"/>
                </a:moveTo>
                <a:lnTo>
                  <a:pt x="6151" y="0"/>
                </a:lnTo>
                <a:lnTo>
                  <a:pt x="12651" y="4910"/>
                </a:lnTo>
                <a:lnTo>
                  <a:pt x="19271" y="7276"/>
                </a:lnTo>
                <a:lnTo>
                  <a:pt x="26259" y="12651"/>
                </a:lnTo>
                <a:lnTo>
                  <a:pt x="30986" y="17000"/>
                </a:lnTo>
                <a:lnTo>
                  <a:pt x="38109" y="23911"/>
                </a:lnTo>
                <a:lnTo>
                  <a:pt x="56181" y="41901"/>
                </a:lnTo>
                <a:lnTo>
                  <a:pt x="60473" y="45396"/>
                </a:lnTo>
                <a:lnTo>
                  <a:pt x="64921" y="48520"/>
                </a:lnTo>
                <a:lnTo>
                  <a:pt x="69475" y="51397"/>
                </a:lnTo>
                <a:lnTo>
                  <a:pt x="73304" y="54902"/>
                </a:lnTo>
                <a:lnTo>
                  <a:pt x="76651" y="58826"/>
                </a:lnTo>
                <a:lnTo>
                  <a:pt x="79676" y="63030"/>
                </a:lnTo>
                <a:lnTo>
                  <a:pt x="83280" y="67420"/>
                </a:lnTo>
                <a:lnTo>
                  <a:pt x="87270" y="71934"/>
                </a:lnTo>
                <a:lnTo>
                  <a:pt x="95937" y="81183"/>
                </a:lnTo>
                <a:lnTo>
                  <a:pt x="105080" y="90586"/>
                </a:lnTo>
                <a:lnTo>
                  <a:pt x="108947" y="95315"/>
                </a:lnTo>
                <a:lnTo>
                  <a:pt x="112319" y="100056"/>
                </a:lnTo>
                <a:lnTo>
                  <a:pt x="115361" y="104804"/>
                </a:lnTo>
                <a:lnTo>
                  <a:pt x="119770" y="108763"/>
                </a:lnTo>
                <a:lnTo>
                  <a:pt x="125090" y="112196"/>
                </a:lnTo>
                <a:lnTo>
                  <a:pt x="131019" y="115279"/>
                </a:lnTo>
                <a:lnTo>
                  <a:pt x="136558" y="118921"/>
                </a:lnTo>
                <a:lnTo>
                  <a:pt x="141839" y="122937"/>
                </a:lnTo>
                <a:lnTo>
                  <a:pt x="146947" y="127202"/>
                </a:lnTo>
                <a:lnTo>
                  <a:pt x="151146" y="131632"/>
                </a:lnTo>
                <a:lnTo>
                  <a:pt x="154739" y="136174"/>
                </a:lnTo>
                <a:lnTo>
                  <a:pt x="157928" y="140789"/>
                </a:lnTo>
                <a:lnTo>
                  <a:pt x="161642" y="145453"/>
                </a:lnTo>
                <a:lnTo>
                  <a:pt x="165705" y="150150"/>
                </a:lnTo>
                <a:lnTo>
                  <a:pt x="173659" y="158808"/>
                </a:lnTo>
                <a:lnTo>
                  <a:pt x="179840" y="165302"/>
                </a:lnTo>
                <a:lnTo>
                  <a:pt x="183394" y="168145"/>
                </a:lnTo>
                <a:lnTo>
                  <a:pt x="187350" y="170834"/>
                </a:lnTo>
                <a:lnTo>
                  <a:pt x="191575" y="173421"/>
                </a:lnTo>
                <a:lnTo>
                  <a:pt x="198386" y="178411"/>
                </a:lnTo>
                <a:lnTo>
                  <a:pt x="204059" y="183275"/>
                </a:lnTo>
                <a:lnTo>
                  <a:pt x="209227" y="188083"/>
                </a:lnTo>
                <a:lnTo>
                  <a:pt x="216286" y="192865"/>
                </a:lnTo>
                <a:lnTo>
                  <a:pt x="226168" y="198611"/>
                </a:lnTo>
                <a:lnTo>
                  <a:pt x="233029" y="204655"/>
                </a:lnTo>
                <a:lnTo>
                  <a:pt x="235744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3579018" y="1807368"/>
            <a:ext cx="164308" cy="185739"/>
          </a:xfrm>
          <a:custGeom>
            <a:avLst/>
            <a:gdLst/>
            <a:ahLst/>
            <a:cxnLst/>
            <a:rect l="0" t="0" r="0" b="0"/>
            <a:pathLst>
              <a:path w="164308" h="185739">
                <a:moveTo>
                  <a:pt x="164307" y="0"/>
                </a:moveTo>
                <a:lnTo>
                  <a:pt x="157457" y="0"/>
                </a:lnTo>
                <a:lnTo>
                  <a:pt x="153458" y="3793"/>
                </a:lnTo>
                <a:lnTo>
                  <a:pt x="151518" y="6497"/>
                </a:lnTo>
                <a:lnTo>
                  <a:pt x="149431" y="9888"/>
                </a:lnTo>
                <a:lnTo>
                  <a:pt x="147246" y="13736"/>
                </a:lnTo>
                <a:lnTo>
                  <a:pt x="144995" y="17095"/>
                </a:lnTo>
                <a:lnTo>
                  <a:pt x="142701" y="20128"/>
                </a:lnTo>
                <a:lnTo>
                  <a:pt x="140378" y="22944"/>
                </a:lnTo>
                <a:lnTo>
                  <a:pt x="137241" y="26409"/>
                </a:lnTo>
                <a:lnTo>
                  <a:pt x="129523" y="34491"/>
                </a:lnTo>
                <a:lnTo>
                  <a:pt x="112461" y="51759"/>
                </a:lnTo>
                <a:lnTo>
                  <a:pt x="107518" y="58319"/>
                </a:lnTo>
                <a:lnTo>
                  <a:pt x="103428" y="65073"/>
                </a:lnTo>
                <a:lnTo>
                  <a:pt x="99908" y="71957"/>
                </a:lnTo>
                <a:lnTo>
                  <a:pt x="95181" y="78134"/>
                </a:lnTo>
                <a:lnTo>
                  <a:pt x="89647" y="83840"/>
                </a:lnTo>
                <a:lnTo>
                  <a:pt x="83578" y="89231"/>
                </a:lnTo>
                <a:lnTo>
                  <a:pt x="72600" y="99454"/>
                </a:lnTo>
                <a:lnTo>
                  <a:pt x="67450" y="104403"/>
                </a:lnTo>
                <a:lnTo>
                  <a:pt x="62429" y="110083"/>
                </a:lnTo>
                <a:lnTo>
                  <a:pt x="57495" y="116251"/>
                </a:lnTo>
                <a:lnTo>
                  <a:pt x="52617" y="122745"/>
                </a:lnTo>
                <a:lnTo>
                  <a:pt x="47778" y="128661"/>
                </a:lnTo>
                <a:lnTo>
                  <a:pt x="42965" y="134193"/>
                </a:lnTo>
                <a:lnTo>
                  <a:pt x="34177" y="143779"/>
                </a:lnTo>
                <a:lnTo>
                  <a:pt x="24767" y="153638"/>
                </a:lnTo>
                <a:lnTo>
                  <a:pt x="1422" y="177170"/>
                </a:lnTo>
                <a:lnTo>
                  <a:pt x="948" y="178438"/>
                </a:lnTo>
                <a:lnTo>
                  <a:pt x="632" y="180078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3893343" y="1864518"/>
            <a:ext cx="221458" cy="7145"/>
          </a:xfrm>
          <a:custGeom>
            <a:avLst/>
            <a:gdLst/>
            <a:ahLst/>
            <a:cxnLst/>
            <a:rect l="0" t="0" r="0" b="0"/>
            <a:pathLst>
              <a:path w="221458" h="7145">
                <a:moveTo>
                  <a:pt x="0" y="7144"/>
                </a:moveTo>
                <a:lnTo>
                  <a:pt x="22944" y="7144"/>
                </a:lnTo>
                <a:lnTo>
                  <a:pt x="26408" y="6350"/>
                </a:lnTo>
                <a:lnTo>
                  <a:pt x="30306" y="5027"/>
                </a:lnTo>
                <a:lnTo>
                  <a:pt x="34492" y="3352"/>
                </a:lnTo>
                <a:lnTo>
                  <a:pt x="39663" y="2234"/>
                </a:lnTo>
                <a:lnTo>
                  <a:pt x="45492" y="1490"/>
                </a:lnTo>
                <a:lnTo>
                  <a:pt x="51759" y="993"/>
                </a:lnTo>
                <a:lnTo>
                  <a:pt x="57525" y="662"/>
                </a:lnTo>
                <a:lnTo>
                  <a:pt x="68165" y="294"/>
                </a:lnTo>
                <a:lnTo>
                  <a:pt x="131746" y="8"/>
                </a:lnTo>
                <a:lnTo>
                  <a:pt x="183020" y="0"/>
                </a:lnTo>
                <a:lnTo>
                  <a:pt x="187895" y="794"/>
                </a:lnTo>
                <a:lnTo>
                  <a:pt x="192732" y="2117"/>
                </a:lnTo>
                <a:lnTo>
                  <a:pt x="197545" y="3793"/>
                </a:lnTo>
                <a:lnTo>
                  <a:pt x="201546" y="4910"/>
                </a:lnTo>
                <a:lnTo>
                  <a:pt x="205008" y="5655"/>
                </a:lnTo>
                <a:lnTo>
                  <a:pt x="212475" y="6850"/>
                </a:lnTo>
                <a:lnTo>
                  <a:pt x="213881" y="6154"/>
                </a:lnTo>
                <a:lnTo>
                  <a:pt x="215613" y="4896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3979068" y="1771650"/>
            <a:ext cx="100014" cy="214313"/>
          </a:xfrm>
          <a:custGeom>
            <a:avLst/>
            <a:gdLst/>
            <a:ahLst/>
            <a:cxnLst/>
            <a:rect l="0" t="0" r="0" b="0"/>
            <a:pathLst>
              <a:path w="100014" h="21431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5" y="8819"/>
                </a:lnTo>
                <a:lnTo>
                  <a:pt x="7276" y="13444"/>
                </a:lnTo>
                <a:lnTo>
                  <a:pt x="8819" y="16900"/>
                </a:lnTo>
                <a:lnTo>
                  <a:pt x="10642" y="20792"/>
                </a:lnTo>
                <a:lnTo>
                  <a:pt x="12651" y="24180"/>
                </a:lnTo>
                <a:lnTo>
                  <a:pt x="14784" y="27232"/>
                </a:lnTo>
                <a:lnTo>
                  <a:pt x="17000" y="30061"/>
                </a:lnTo>
                <a:lnTo>
                  <a:pt x="18477" y="33534"/>
                </a:lnTo>
                <a:lnTo>
                  <a:pt x="19462" y="37437"/>
                </a:lnTo>
                <a:lnTo>
                  <a:pt x="20119" y="41627"/>
                </a:lnTo>
                <a:lnTo>
                  <a:pt x="22143" y="46801"/>
                </a:lnTo>
                <a:lnTo>
                  <a:pt x="25081" y="52632"/>
                </a:lnTo>
                <a:lnTo>
                  <a:pt x="28627" y="58900"/>
                </a:lnTo>
                <a:lnTo>
                  <a:pt x="30991" y="64667"/>
                </a:lnTo>
                <a:lnTo>
                  <a:pt x="32567" y="70098"/>
                </a:lnTo>
                <a:lnTo>
                  <a:pt x="33618" y="75307"/>
                </a:lnTo>
                <a:lnTo>
                  <a:pt x="35112" y="81161"/>
                </a:lnTo>
                <a:lnTo>
                  <a:pt x="36902" y="87445"/>
                </a:lnTo>
                <a:lnTo>
                  <a:pt x="38889" y="94015"/>
                </a:lnTo>
                <a:lnTo>
                  <a:pt x="41007" y="99983"/>
                </a:lnTo>
                <a:lnTo>
                  <a:pt x="43213" y="105549"/>
                </a:lnTo>
                <a:lnTo>
                  <a:pt x="45478" y="110847"/>
                </a:lnTo>
                <a:lnTo>
                  <a:pt x="46987" y="115966"/>
                </a:lnTo>
                <a:lnTo>
                  <a:pt x="47994" y="120967"/>
                </a:lnTo>
                <a:lnTo>
                  <a:pt x="48665" y="125888"/>
                </a:lnTo>
                <a:lnTo>
                  <a:pt x="49906" y="130757"/>
                </a:lnTo>
                <a:lnTo>
                  <a:pt x="51527" y="135590"/>
                </a:lnTo>
                <a:lnTo>
                  <a:pt x="53401" y="140399"/>
                </a:lnTo>
                <a:lnTo>
                  <a:pt x="55445" y="145193"/>
                </a:lnTo>
                <a:lnTo>
                  <a:pt x="59832" y="154753"/>
                </a:lnTo>
                <a:lnTo>
                  <a:pt x="61319" y="159525"/>
                </a:lnTo>
                <a:lnTo>
                  <a:pt x="62311" y="164293"/>
                </a:lnTo>
                <a:lnTo>
                  <a:pt x="62972" y="169060"/>
                </a:lnTo>
                <a:lnTo>
                  <a:pt x="64206" y="173032"/>
                </a:lnTo>
                <a:lnTo>
                  <a:pt x="65823" y="176473"/>
                </a:lnTo>
                <a:lnTo>
                  <a:pt x="67695" y="179561"/>
                </a:lnTo>
                <a:lnTo>
                  <a:pt x="69736" y="183207"/>
                </a:lnTo>
                <a:lnTo>
                  <a:pt x="77260" y="197496"/>
                </a:lnTo>
                <a:lnTo>
                  <a:pt x="79288" y="199133"/>
                </a:lnTo>
                <a:lnTo>
                  <a:pt x="82227" y="201017"/>
                </a:lnTo>
                <a:lnTo>
                  <a:pt x="85774" y="203068"/>
                </a:lnTo>
                <a:lnTo>
                  <a:pt x="88139" y="205228"/>
                </a:lnTo>
                <a:lnTo>
                  <a:pt x="89716" y="207463"/>
                </a:lnTo>
                <a:lnTo>
                  <a:pt x="92247" y="212959"/>
                </a:lnTo>
                <a:lnTo>
                  <a:pt x="93247" y="213410"/>
                </a:lnTo>
                <a:lnTo>
                  <a:pt x="94709" y="213711"/>
                </a:lnTo>
                <a:lnTo>
                  <a:pt x="10001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4200525" y="1728901"/>
            <a:ext cx="178594" cy="235623"/>
          </a:xfrm>
          <a:custGeom>
            <a:avLst/>
            <a:gdLst/>
            <a:ahLst/>
            <a:cxnLst/>
            <a:rect l="0" t="0" r="0" b="0"/>
            <a:pathLst>
              <a:path w="178594" h="235623">
                <a:moveTo>
                  <a:pt x="0" y="21317"/>
                </a:moveTo>
                <a:lnTo>
                  <a:pt x="0" y="17525"/>
                </a:lnTo>
                <a:lnTo>
                  <a:pt x="794" y="16408"/>
                </a:lnTo>
                <a:lnTo>
                  <a:pt x="2116" y="15663"/>
                </a:lnTo>
                <a:lnTo>
                  <a:pt x="6150" y="14468"/>
                </a:lnTo>
                <a:lnTo>
                  <a:pt x="10935" y="12188"/>
                </a:lnTo>
                <a:lnTo>
                  <a:pt x="26942" y="4256"/>
                </a:lnTo>
                <a:lnTo>
                  <a:pt x="31455" y="2799"/>
                </a:lnTo>
                <a:lnTo>
                  <a:pt x="36052" y="1828"/>
                </a:lnTo>
                <a:lnTo>
                  <a:pt x="40703" y="1181"/>
                </a:lnTo>
                <a:lnTo>
                  <a:pt x="45391" y="749"/>
                </a:lnTo>
                <a:lnTo>
                  <a:pt x="50104" y="462"/>
                </a:lnTo>
                <a:lnTo>
                  <a:pt x="59575" y="142"/>
                </a:lnTo>
                <a:lnTo>
                  <a:pt x="69076" y="0"/>
                </a:lnTo>
                <a:lnTo>
                  <a:pt x="73831" y="756"/>
                </a:lnTo>
                <a:lnTo>
                  <a:pt x="78589" y="2053"/>
                </a:lnTo>
                <a:lnTo>
                  <a:pt x="83349" y="3712"/>
                </a:lnTo>
                <a:lnTo>
                  <a:pt x="87316" y="5612"/>
                </a:lnTo>
                <a:lnTo>
                  <a:pt x="90754" y="7672"/>
                </a:lnTo>
                <a:lnTo>
                  <a:pt x="93840" y="9839"/>
                </a:lnTo>
                <a:lnTo>
                  <a:pt x="97485" y="11284"/>
                </a:lnTo>
                <a:lnTo>
                  <a:pt x="101502" y="12247"/>
                </a:lnTo>
                <a:lnTo>
                  <a:pt x="105768" y="12889"/>
                </a:lnTo>
                <a:lnTo>
                  <a:pt x="109406" y="14111"/>
                </a:lnTo>
                <a:lnTo>
                  <a:pt x="112624" y="15719"/>
                </a:lnTo>
                <a:lnTo>
                  <a:pt x="115564" y="17585"/>
                </a:lnTo>
                <a:lnTo>
                  <a:pt x="119112" y="20417"/>
                </a:lnTo>
                <a:lnTo>
                  <a:pt x="123063" y="23892"/>
                </a:lnTo>
                <a:lnTo>
                  <a:pt x="130895" y="31193"/>
                </a:lnTo>
                <a:lnTo>
                  <a:pt x="137021" y="37084"/>
                </a:lnTo>
                <a:lnTo>
                  <a:pt x="138972" y="40559"/>
                </a:lnTo>
                <a:lnTo>
                  <a:pt x="140273" y="44464"/>
                </a:lnTo>
                <a:lnTo>
                  <a:pt x="141140" y="48655"/>
                </a:lnTo>
                <a:lnTo>
                  <a:pt x="141718" y="53036"/>
                </a:lnTo>
                <a:lnTo>
                  <a:pt x="142104" y="57544"/>
                </a:lnTo>
                <a:lnTo>
                  <a:pt x="142361" y="62137"/>
                </a:lnTo>
                <a:lnTo>
                  <a:pt x="141738" y="66787"/>
                </a:lnTo>
                <a:lnTo>
                  <a:pt x="140530" y="71474"/>
                </a:lnTo>
                <a:lnTo>
                  <a:pt x="138930" y="76186"/>
                </a:lnTo>
                <a:lnTo>
                  <a:pt x="137070" y="80915"/>
                </a:lnTo>
                <a:lnTo>
                  <a:pt x="135036" y="85656"/>
                </a:lnTo>
                <a:lnTo>
                  <a:pt x="130659" y="95156"/>
                </a:lnTo>
                <a:lnTo>
                  <a:pt x="126069" y="104670"/>
                </a:lnTo>
                <a:lnTo>
                  <a:pt x="122939" y="110223"/>
                </a:lnTo>
                <a:lnTo>
                  <a:pt x="119266" y="116307"/>
                </a:lnTo>
                <a:lnTo>
                  <a:pt x="115229" y="122744"/>
                </a:lnTo>
                <a:lnTo>
                  <a:pt x="110950" y="128622"/>
                </a:lnTo>
                <a:lnTo>
                  <a:pt x="106510" y="134129"/>
                </a:lnTo>
                <a:lnTo>
                  <a:pt x="101963" y="139388"/>
                </a:lnTo>
                <a:lnTo>
                  <a:pt x="97344" y="144481"/>
                </a:lnTo>
                <a:lnTo>
                  <a:pt x="87978" y="154373"/>
                </a:lnTo>
                <a:lnTo>
                  <a:pt x="77573" y="165075"/>
                </a:lnTo>
                <a:lnTo>
                  <a:pt x="74734" y="168750"/>
                </a:lnTo>
                <a:lnTo>
                  <a:pt x="72047" y="172787"/>
                </a:lnTo>
                <a:lnTo>
                  <a:pt x="69463" y="177066"/>
                </a:lnTo>
                <a:lnTo>
                  <a:pt x="64474" y="183937"/>
                </a:lnTo>
                <a:lnTo>
                  <a:pt x="59611" y="189636"/>
                </a:lnTo>
                <a:lnTo>
                  <a:pt x="54804" y="194815"/>
                </a:lnTo>
                <a:lnTo>
                  <a:pt x="53204" y="197308"/>
                </a:lnTo>
                <a:lnTo>
                  <a:pt x="51428" y="202194"/>
                </a:lnTo>
                <a:lnTo>
                  <a:pt x="50427" y="209407"/>
                </a:lnTo>
                <a:lnTo>
                  <a:pt x="50131" y="216571"/>
                </a:lnTo>
                <a:lnTo>
                  <a:pt x="50882" y="218161"/>
                </a:lnTo>
                <a:lnTo>
                  <a:pt x="52178" y="219222"/>
                </a:lnTo>
                <a:lnTo>
                  <a:pt x="53835" y="219929"/>
                </a:lnTo>
                <a:lnTo>
                  <a:pt x="57793" y="222831"/>
                </a:lnTo>
                <a:lnTo>
                  <a:pt x="59960" y="224716"/>
                </a:lnTo>
                <a:lnTo>
                  <a:pt x="62198" y="225973"/>
                </a:lnTo>
                <a:lnTo>
                  <a:pt x="66802" y="227369"/>
                </a:lnTo>
                <a:lnTo>
                  <a:pt x="71494" y="227990"/>
                </a:lnTo>
                <a:lnTo>
                  <a:pt x="73856" y="228155"/>
                </a:lnTo>
                <a:lnTo>
                  <a:pt x="76224" y="229059"/>
                </a:lnTo>
                <a:lnTo>
                  <a:pt x="80973" y="232180"/>
                </a:lnTo>
                <a:lnTo>
                  <a:pt x="84939" y="233330"/>
                </a:lnTo>
                <a:lnTo>
                  <a:pt x="89963" y="234097"/>
                </a:lnTo>
                <a:lnTo>
                  <a:pt x="95694" y="234608"/>
                </a:lnTo>
                <a:lnTo>
                  <a:pt x="101102" y="234948"/>
                </a:lnTo>
                <a:lnTo>
                  <a:pt x="111345" y="235327"/>
                </a:lnTo>
                <a:lnTo>
                  <a:pt x="126036" y="235540"/>
                </a:lnTo>
                <a:lnTo>
                  <a:pt x="157124" y="235622"/>
                </a:lnTo>
                <a:lnTo>
                  <a:pt x="161106" y="234831"/>
                </a:lnTo>
                <a:lnTo>
                  <a:pt x="165348" y="233510"/>
                </a:lnTo>
                <a:lnTo>
                  <a:pt x="178593" y="2284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4450556" y="1800351"/>
            <a:ext cx="242772" cy="378369"/>
          </a:xfrm>
          <a:custGeom>
            <a:avLst/>
            <a:gdLst/>
            <a:ahLst/>
            <a:cxnLst/>
            <a:rect l="0" t="0" r="0" b="0"/>
            <a:pathLst>
              <a:path w="242772" h="378369">
                <a:moveTo>
                  <a:pt x="35719" y="21305"/>
                </a:moveTo>
                <a:lnTo>
                  <a:pt x="35719" y="17189"/>
                </a:lnTo>
                <a:lnTo>
                  <a:pt x="35719" y="62214"/>
                </a:lnTo>
                <a:lnTo>
                  <a:pt x="37835" y="71501"/>
                </a:lnTo>
                <a:lnTo>
                  <a:pt x="40628" y="80921"/>
                </a:lnTo>
                <a:lnTo>
                  <a:pt x="41869" y="90399"/>
                </a:lnTo>
                <a:lnTo>
                  <a:pt x="44538" y="99903"/>
                </a:lnTo>
                <a:lnTo>
                  <a:pt x="48370" y="108625"/>
                </a:lnTo>
                <a:lnTo>
                  <a:pt x="52719" y="115147"/>
                </a:lnTo>
                <a:lnTo>
                  <a:pt x="59414" y="120692"/>
                </a:lnTo>
                <a:lnTo>
                  <a:pt x="66888" y="125802"/>
                </a:lnTo>
                <a:lnTo>
                  <a:pt x="72854" y="130719"/>
                </a:lnTo>
                <a:lnTo>
                  <a:pt x="80269" y="135550"/>
                </a:lnTo>
                <a:lnTo>
                  <a:pt x="84469" y="137949"/>
                </a:lnTo>
                <a:lnTo>
                  <a:pt x="88856" y="139549"/>
                </a:lnTo>
                <a:lnTo>
                  <a:pt x="93368" y="140616"/>
                </a:lnTo>
                <a:lnTo>
                  <a:pt x="97965" y="141327"/>
                </a:lnTo>
                <a:lnTo>
                  <a:pt x="105188" y="142117"/>
                </a:lnTo>
                <a:lnTo>
                  <a:pt x="108225" y="142327"/>
                </a:lnTo>
                <a:lnTo>
                  <a:pt x="111837" y="141674"/>
                </a:lnTo>
                <a:lnTo>
                  <a:pt x="115833" y="140445"/>
                </a:lnTo>
                <a:lnTo>
                  <a:pt x="120085" y="138831"/>
                </a:lnTo>
                <a:lnTo>
                  <a:pt x="124506" y="136962"/>
                </a:lnTo>
                <a:lnTo>
                  <a:pt x="129041" y="134922"/>
                </a:lnTo>
                <a:lnTo>
                  <a:pt x="133653" y="132768"/>
                </a:lnTo>
                <a:lnTo>
                  <a:pt x="140893" y="128259"/>
                </a:lnTo>
                <a:lnTo>
                  <a:pt x="147550" y="123609"/>
                </a:lnTo>
                <a:lnTo>
                  <a:pt x="151548" y="121257"/>
                </a:lnTo>
                <a:lnTo>
                  <a:pt x="155801" y="118896"/>
                </a:lnTo>
                <a:lnTo>
                  <a:pt x="162643" y="112039"/>
                </a:lnTo>
                <a:lnTo>
                  <a:pt x="168329" y="104494"/>
                </a:lnTo>
                <a:lnTo>
                  <a:pt x="173502" y="98494"/>
                </a:lnTo>
                <a:lnTo>
                  <a:pt x="180877" y="86862"/>
                </a:lnTo>
                <a:lnTo>
                  <a:pt x="185694" y="77958"/>
                </a:lnTo>
                <a:lnTo>
                  <a:pt x="189687" y="69503"/>
                </a:lnTo>
                <a:lnTo>
                  <a:pt x="191461" y="63099"/>
                </a:lnTo>
                <a:lnTo>
                  <a:pt x="192250" y="55490"/>
                </a:lnTo>
                <a:lnTo>
                  <a:pt x="192694" y="44398"/>
                </a:lnTo>
                <a:lnTo>
                  <a:pt x="192826" y="33968"/>
                </a:lnTo>
                <a:lnTo>
                  <a:pt x="192844" y="29747"/>
                </a:lnTo>
                <a:lnTo>
                  <a:pt x="192062" y="26139"/>
                </a:lnTo>
                <a:lnTo>
                  <a:pt x="187222" y="14645"/>
                </a:lnTo>
                <a:lnTo>
                  <a:pt x="185933" y="3112"/>
                </a:lnTo>
                <a:lnTo>
                  <a:pt x="185745" y="0"/>
                </a:lnTo>
                <a:lnTo>
                  <a:pt x="179587" y="6036"/>
                </a:lnTo>
                <a:lnTo>
                  <a:pt x="179035" y="8698"/>
                </a:lnTo>
                <a:lnTo>
                  <a:pt x="178724" y="16776"/>
                </a:lnTo>
                <a:lnTo>
                  <a:pt x="178619" y="33728"/>
                </a:lnTo>
                <a:lnTo>
                  <a:pt x="180722" y="42966"/>
                </a:lnTo>
                <a:lnTo>
                  <a:pt x="183508" y="52363"/>
                </a:lnTo>
                <a:lnTo>
                  <a:pt x="184747" y="61831"/>
                </a:lnTo>
                <a:lnTo>
                  <a:pt x="187414" y="73448"/>
                </a:lnTo>
                <a:lnTo>
                  <a:pt x="189236" y="79879"/>
                </a:lnTo>
                <a:lnTo>
                  <a:pt x="193377" y="91259"/>
                </a:lnTo>
                <a:lnTo>
                  <a:pt x="197864" y="102402"/>
                </a:lnTo>
                <a:lnTo>
                  <a:pt x="202504" y="115292"/>
                </a:lnTo>
                <a:lnTo>
                  <a:pt x="209579" y="135936"/>
                </a:lnTo>
                <a:lnTo>
                  <a:pt x="211950" y="142176"/>
                </a:lnTo>
                <a:lnTo>
                  <a:pt x="216702" y="153342"/>
                </a:lnTo>
                <a:lnTo>
                  <a:pt x="219081" y="159336"/>
                </a:lnTo>
                <a:lnTo>
                  <a:pt x="223840" y="172346"/>
                </a:lnTo>
                <a:lnTo>
                  <a:pt x="225426" y="179149"/>
                </a:lnTo>
                <a:lnTo>
                  <a:pt x="226484" y="186065"/>
                </a:lnTo>
                <a:lnTo>
                  <a:pt x="227190" y="193058"/>
                </a:lnTo>
                <a:lnTo>
                  <a:pt x="228453" y="199307"/>
                </a:lnTo>
                <a:lnTo>
                  <a:pt x="231974" y="210483"/>
                </a:lnTo>
                <a:lnTo>
                  <a:pt x="238419" y="229493"/>
                </a:lnTo>
                <a:lnTo>
                  <a:pt x="240902" y="241098"/>
                </a:lnTo>
                <a:lnTo>
                  <a:pt x="242005" y="251547"/>
                </a:lnTo>
                <a:lnTo>
                  <a:pt x="242495" y="261482"/>
                </a:lnTo>
                <a:lnTo>
                  <a:pt x="242713" y="271190"/>
                </a:lnTo>
                <a:lnTo>
                  <a:pt x="242771" y="276001"/>
                </a:lnTo>
                <a:lnTo>
                  <a:pt x="240719" y="285580"/>
                </a:lnTo>
                <a:lnTo>
                  <a:pt x="239060" y="290357"/>
                </a:lnTo>
                <a:lnTo>
                  <a:pt x="232984" y="299898"/>
                </a:lnTo>
                <a:lnTo>
                  <a:pt x="229142" y="304665"/>
                </a:lnTo>
                <a:lnTo>
                  <a:pt x="224992" y="309430"/>
                </a:lnTo>
                <a:lnTo>
                  <a:pt x="220639" y="314195"/>
                </a:lnTo>
                <a:lnTo>
                  <a:pt x="211568" y="323722"/>
                </a:lnTo>
                <a:lnTo>
                  <a:pt x="202244" y="333248"/>
                </a:lnTo>
                <a:lnTo>
                  <a:pt x="197536" y="337217"/>
                </a:lnTo>
                <a:lnTo>
                  <a:pt x="192810" y="340657"/>
                </a:lnTo>
                <a:lnTo>
                  <a:pt x="188071" y="343743"/>
                </a:lnTo>
                <a:lnTo>
                  <a:pt x="182530" y="346595"/>
                </a:lnTo>
                <a:lnTo>
                  <a:pt x="176456" y="349290"/>
                </a:lnTo>
                <a:lnTo>
                  <a:pt x="170024" y="351881"/>
                </a:lnTo>
                <a:lnTo>
                  <a:pt x="162562" y="354401"/>
                </a:lnTo>
                <a:lnTo>
                  <a:pt x="154412" y="356875"/>
                </a:lnTo>
                <a:lnTo>
                  <a:pt x="145804" y="359318"/>
                </a:lnTo>
                <a:lnTo>
                  <a:pt x="138477" y="361741"/>
                </a:lnTo>
                <a:lnTo>
                  <a:pt x="132006" y="364150"/>
                </a:lnTo>
                <a:lnTo>
                  <a:pt x="126104" y="366549"/>
                </a:lnTo>
                <a:lnTo>
                  <a:pt x="118994" y="368943"/>
                </a:lnTo>
                <a:lnTo>
                  <a:pt x="111079" y="371332"/>
                </a:lnTo>
                <a:lnTo>
                  <a:pt x="102628" y="373719"/>
                </a:lnTo>
                <a:lnTo>
                  <a:pt x="95406" y="375310"/>
                </a:lnTo>
                <a:lnTo>
                  <a:pt x="89004" y="376371"/>
                </a:lnTo>
                <a:lnTo>
                  <a:pt x="83148" y="377078"/>
                </a:lnTo>
                <a:lnTo>
                  <a:pt x="76864" y="377549"/>
                </a:lnTo>
                <a:lnTo>
                  <a:pt x="70292" y="377864"/>
                </a:lnTo>
                <a:lnTo>
                  <a:pt x="57435" y="378213"/>
                </a:lnTo>
                <a:lnTo>
                  <a:pt x="46428" y="378368"/>
                </a:lnTo>
                <a:lnTo>
                  <a:pt x="42065" y="377616"/>
                </a:lnTo>
                <a:lnTo>
                  <a:pt x="35099" y="374663"/>
                </a:lnTo>
                <a:lnTo>
                  <a:pt x="29358" y="372822"/>
                </a:lnTo>
                <a:lnTo>
                  <a:pt x="24160" y="372003"/>
                </a:lnTo>
                <a:lnTo>
                  <a:pt x="19205" y="371640"/>
                </a:lnTo>
                <a:lnTo>
                  <a:pt x="16772" y="370749"/>
                </a:lnTo>
                <a:lnTo>
                  <a:pt x="9281" y="365733"/>
                </a:lnTo>
                <a:lnTo>
                  <a:pt x="5660" y="362541"/>
                </a:lnTo>
                <a:lnTo>
                  <a:pt x="0" y="3570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4872037" y="1857375"/>
            <a:ext cx="221457" cy="7144"/>
          </a:xfrm>
          <a:custGeom>
            <a:avLst/>
            <a:gdLst/>
            <a:ahLst/>
            <a:cxnLst/>
            <a:rect l="0" t="0" r="0" b="0"/>
            <a:pathLst>
              <a:path w="221457" h="7144">
                <a:moveTo>
                  <a:pt x="0" y="7143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6151" y="294"/>
                </a:lnTo>
                <a:lnTo>
                  <a:pt x="10936" y="130"/>
                </a:lnTo>
                <a:lnTo>
                  <a:pt x="193414" y="0"/>
                </a:lnTo>
                <a:lnTo>
                  <a:pt x="197205" y="793"/>
                </a:lnTo>
                <a:lnTo>
                  <a:pt x="201320" y="2116"/>
                </a:lnTo>
                <a:lnTo>
                  <a:pt x="205651" y="3792"/>
                </a:lnTo>
                <a:lnTo>
                  <a:pt x="209332" y="4909"/>
                </a:lnTo>
                <a:lnTo>
                  <a:pt x="212580" y="5654"/>
                </a:lnTo>
                <a:lnTo>
                  <a:pt x="22145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4914900" y="1928812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0" y="3352"/>
                </a:lnTo>
                <a:lnTo>
                  <a:pt x="794" y="2234"/>
                </a:lnTo>
                <a:lnTo>
                  <a:pt x="2116" y="1489"/>
                </a:lnTo>
                <a:lnTo>
                  <a:pt x="3792" y="993"/>
                </a:lnTo>
                <a:lnTo>
                  <a:pt x="5703" y="662"/>
                </a:lnTo>
                <a:lnTo>
                  <a:pt x="7770" y="441"/>
                </a:lnTo>
                <a:lnTo>
                  <a:pt x="9942" y="294"/>
                </a:lnTo>
                <a:lnTo>
                  <a:pt x="14473" y="131"/>
                </a:lnTo>
                <a:lnTo>
                  <a:pt x="23849" y="26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5272087" y="1864518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0"/>
                </a:moveTo>
                <a:lnTo>
                  <a:pt x="13207" y="0"/>
                </a:lnTo>
                <a:lnTo>
                  <a:pt x="14361" y="794"/>
                </a:lnTo>
                <a:lnTo>
                  <a:pt x="15924" y="2117"/>
                </a:lnTo>
                <a:lnTo>
                  <a:pt x="17760" y="3793"/>
                </a:lnTo>
                <a:lnTo>
                  <a:pt x="20572" y="4910"/>
                </a:lnTo>
                <a:lnTo>
                  <a:pt x="24033" y="5655"/>
                </a:lnTo>
                <a:lnTo>
                  <a:pt x="27929" y="6151"/>
                </a:lnTo>
                <a:lnTo>
                  <a:pt x="32112" y="6482"/>
                </a:lnTo>
                <a:lnTo>
                  <a:pt x="36490" y="6703"/>
                </a:lnTo>
                <a:lnTo>
                  <a:pt x="45586" y="6948"/>
                </a:lnTo>
                <a:lnTo>
                  <a:pt x="54921" y="7057"/>
                </a:lnTo>
                <a:lnTo>
                  <a:pt x="59633" y="7880"/>
                </a:lnTo>
                <a:lnTo>
                  <a:pt x="64361" y="9222"/>
                </a:lnTo>
                <a:lnTo>
                  <a:pt x="69101" y="10911"/>
                </a:lnTo>
                <a:lnTo>
                  <a:pt x="73055" y="12036"/>
                </a:lnTo>
                <a:lnTo>
                  <a:pt x="76485" y="12787"/>
                </a:lnTo>
                <a:lnTo>
                  <a:pt x="79565" y="13287"/>
                </a:lnTo>
                <a:lnTo>
                  <a:pt x="84000" y="13621"/>
                </a:lnTo>
                <a:lnTo>
                  <a:pt x="89338" y="13843"/>
                </a:lnTo>
                <a:lnTo>
                  <a:pt x="107429" y="14200"/>
                </a:lnTo>
                <a:lnTo>
                  <a:pt x="13573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5457825" y="1750218"/>
            <a:ext cx="64294" cy="235745"/>
          </a:xfrm>
          <a:custGeom>
            <a:avLst/>
            <a:gdLst/>
            <a:ahLst/>
            <a:cxnLst/>
            <a:rect l="0" t="0" r="0" b="0"/>
            <a:pathLst>
              <a:path w="64294" h="235745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6" y="12668"/>
                </a:lnTo>
                <a:lnTo>
                  <a:pt x="3792" y="13208"/>
                </a:lnTo>
                <a:lnTo>
                  <a:pt x="4909" y="14361"/>
                </a:lnTo>
                <a:lnTo>
                  <a:pt x="5654" y="15924"/>
                </a:lnTo>
                <a:lnTo>
                  <a:pt x="6481" y="20571"/>
                </a:lnTo>
                <a:lnTo>
                  <a:pt x="6849" y="27928"/>
                </a:lnTo>
                <a:lnTo>
                  <a:pt x="7741" y="31319"/>
                </a:lnTo>
                <a:lnTo>
                  <a:pt x="9129" y="34373"/>
                </a:lnTo>
                <a:lnTo>
                  <a:pt x="10848" y="37203"/>
                </a:lnTo>
                <a:lnTo>
                  <a:pt x="12788" y="40677"/>
                </a:lnTo>
                <a:lnTo>
                  <a:pt x="17060" y="48771"/>
                </a:lnTo>
                <a:lnTo>
                  <a:pt x="19311" y="53945"/>
                </a:lnTo>
                <a:lnTo>
                  <a:pt x="21605" y="59776"/>
                </a:lnTo>
                <a:lnTo>
                  <a:pt x="23928" y="66044"/>
                </a:lnTo>
                <a:lnTo>
                  <a:pt x="26271" y="71811"/>
                </a:lnTo>
                <a:lnTo>
                  <a:pt x="28626" y="77243"/>
                </a:lnTo>
                <a:lnTo>
                  <a:pt x="30990" y="82452"/>
                </a:lnTo>
                <a:lnTo>
                  <a:pt x="32566" y="87512"/>
                </a:lnTo>
                <a:lnTo>
                  <a:pt x="33617" y="92473"/>
                </a:lnTo>
                <a:lnTo>
                  <a:pt x="34317" y="97367"/>
                </a:lnTo>
                <a:lnTo>
                  <a:pt x="35578" y="103011"/>
                </a:lnTo>
                <a:lnTo>
                  <a:pt x="37212" y="109156"/>
                </a:lnTo>
                <a:lnTo>
                  <a:pt x="39096" y="115633"/>
                </a:lnTo>
                <a:lnTo>
                  <a:pt x="41145" y="121539"/>
                </a:lnTo>
                <a:lnTo>
                  <a:pt x="43305" y="127063"/>
                </a:lnTo>
                <a:lnTo>
                  <a:pt x="45538" y="132334"/>
                </a:lnTo>
                <a:lnTo>
                  <a:pt x="50137" y="142424"/>
                </a:lnTo>
                <a:lnTo>
                  <a:pt x="52475" y="147337"/>
                </a:lnTo>
                <a:lnTo>
                  <a:pt x="54033" y="152199"/>
                </a:lnTo>
                <a:lnTo>
                  <a:pt x="55072" y="157029"/>
                </a:lnTo>
                <a:lnTo>
                  <a:pt x="55764" y="161836"/>
                </a:lnTo>
                <a:lnTo>
                  <a:pt x="57020" y="166628"/>
                </a:lnTo>
                <a:lnTo>
                  <a:pt x="58651" y="171411"/>
                </a:lnTo>
                <a:lnTo>
                  <a:pt x="60532" y="176186"/>
                </a:lnTo>
                <a:lnTo>
                  <a:pt x="61785" y="180958"/>
                </a:lnTo>
                <a:lnTo>
                  <a:pt x="62622" y="185726"/>
                </a:lnTo>
                <a:lnTo>
                  <a:pt x="63179" y="190492"/>
                </a:lnTo>
                <a:lnTo>
                  <a:pt x="63550" y="194464"/>
                </a:lnTo>
                <a:lnTo>
                  <a:pt x="63963" y="200993"/>
                </a:lnTo>
                <a:lnTo>
                  <a:pt x="64147" y="206541"/>
                </a:lnTo>
                <a:lnTo>
                  <a:pt x="64265" y="216570"/>
                </a:lnTo>
                <a:lnTo>
                  <a:pt x="64293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5650737" y="1750226"/>
            <a:ext cx="178429" cy="242781"/>
          </a:xfrm>
          <a:custGeom>
            <a:avLst/>
            <a:gdLst/>
            <a:ahLst/>
            <a:cxnLst/>
            <a:rect l="0" t="0" r="0" b="0"/>
            <a:pathLst>
              <a:path w="178429" h="242781">
                <a:moveTo>
                  <a:pt x="85694" y="7136"/>
                </a:moveTo>
                <a:lnTo>
                  <a:pt x="78844" y="286"/>
                </a:lnTo>
                <a:lnTo>
                  <a:pt x="74845" y="79"/>
                </a:lnTo>
                <a:lnTo>
                  <a:pt x="61765" y="0"/>
                </a:lnTo>
                <a:lnTo>
                  <a:pt x="58629" y="791"/>
                </a:lnTo>
                <a:lnTo>
                  <a:pt x="54950" y="2112"/>
                </a:lnTo>
                <a:lnTo>
                  <a:pt x="50911" y="3787"/>
                </a:lnTo>
                <a:lnTo>
                  <a:pt x="47424" y="4903"/>
                </a:lnTo>
                <a:lnTo>
                  <a:pt x="44306" y="5648"/>
                </a:lnTo>
                <a:lnTo>
                  <a:pt x="41433" y="6144"/>
                </a:lnTo>
                <a:lnTo>
                  <a:pt x="36124" y="8812"/>
                </a:lnTo>
                <a:lnTo>
                  <a:pt x="33598" y="10634"/>
                </a:lnTo>
                <a:lnTo>
                  <a:pt x="28673" y="16893"/>
                </a:lnTo>
                <a:lnTo>
                  <a:pt x="26249" y="20784"/>
                </a:lnTo>
                <a:lnTo>
                  <a:pt x="23045" y="24172"/>
                </a:lnTo>
                <a:lnTo>
                  <a:pt x="19322" y="27225"/>
                </a:lnTo>
                <a:lnTo>
                  <a:pt x="15252" y="30054"/>
                </a:lnTo>
                <a:lnTo>
                  <a:pt x="12539" y="32733"/>
                </a:lnTo>
                <a:lnTo>
                  <a:pt x="10730" y="35313"/>
                </a:lnTo>
                <a:lnTo>
                  <a:pt x="7926" y="40297"/>
                </a:lnTo>
                <a:lnTo>
                  <a:pt x="2679" y="47565"/>
                </a:lnTo>
                <a:lnTo>
                  <a:pt x="1173" y="52356"/>
                </a:lnTo>
                <a:lnTo>
                  <a:pt x="504" y="59249"/>
                </a:lnTo>
                <a:lnTo>
                  <a:pt x="207" y="66810"/>
                </a:lnTo>
                <a:lnTo>
                  <a:pt x="39" y="75529"/>
                </a:lnTo>
                <a:lnTo>
                  <a:pt x="0" y="80660"/>
                </a:lnTo>
                <a:lnTo>
                  <a:pt x="784" y="83140"/>
                </a:lnTo>
                <a:lnTo>
                  <a:pt x="3771" y="88011"/>
                </a:lnTo>
                <a:lnTo>
                  <a:pt x="6472" y="90421"/>
                </a:lnTo>
                <a:lnTo>
                  <a:pt x="9861" y="92822"/>
                </a:lnTo>
                <a:lnTo>
                  <a:pt x="13707" y="95216"/>
                </a:lnTo>
                <a:lnTo>
                  <a:pt x="17065" y="97606"/>
                </a:lnTo>
                <a:lnTo>
                  <a:pt x="20098" y="99993"/>
                </a:lnTo>
                <a:lnTo>
                  <a:pt x="22913" y="102378"/>
                </a:lnTo>
                <a:lnTo>
                  <a:pt x="26378" y="103968"/>
                </a:lnTo>
                <a:lnTo>
                  <a:pt x="30275" y="105028"/>
                </a:lnTo>
                <a:lnTo>
                  <a:pt x="34460" y="105735"/>
                </a:lnTo>
                <a:lnTo>
                  <a:pt x="39632" y="107000"/>
                </a:lnTo>
                <a:lnTo>
                  <a:pt x="45461" y="108637"/>
                </a:lnTo>
                <a:lnTo>
                  <a:pt x="51728" y="110522"/>
                </a:lnTo>
                <a:lnTo>
                  <a:pt x="57494" y="112573"/>
                </a:lnTo>
                <a:lnTo>
                  <a:pt x="62925" y="114733"/>
                </a:lnTo>
                <a:lnTo>
                  <a:pt x="68134" y="116967"/>
                </a:lnTo>
                <a:lnTo>
                  <a:pt x="73987" y="119251"/>
                </a:lnTo>
                <a:lnTo>
                  <a:pt x="86841" y="123904"/>
                </a:lnTo>
                <a:lnTo>
                  <a:pt x="107465" y="130987"/>
                </a:lnTo>
                <a:lnTo>
                  <a:pt x="113701" y="133359"/>
                </a:lnTo>
                <a:lnTo>
                  <a:pt x="119447" y="135735"/>
                </a:lnTo>
                <a:lnTo>
                  <a:pt x="124865" y="138113"/>
                </a:lnTo>
                <a:lnTo>
                  <a:pt x="135117" y="142871"/>
                </a:lnTo>
                <a:lnTo>
                  <a:pt x="140074" y="145251"/>
                </a:lnTo>
                <a:lnTo>
                  <a:pt x="144966" y="148425"/>
                </a:lnTo>
                <a:lnTo>
                  <a:pt x="149815" y="152129"/>
                </a:lnTo>
                <a:lnTo>
                  <a:pt x="154635" y="156185"/>
                </a:lnTo>
                <a:lnTo>
                  <a:pt x="158642" y="159683"/>
                </a:lnTo>
                <a:lnTo>
                  <a:pt x="165211" y="165687"/>
                </a:lnTo>
                <a:lnTo>
                  <a:pt x="173372" y="173529"/>
                </a:lnTo>
                <a:lnTo>
                  <a:pt x="175102" y="176802"/>
                </a:lnTo>
                <a:lnTo>
                  <a:pt x="176256" y="180572"/>
                </a:lnTo>
                <a:lnTo>
                  <a:pt x="177025" y="184672"/>
                </a:lnTo>
                <a:lnTo>
                  <a:pt x="177879" y="191345"/>
                </a:lnTo>
                <a:lnTo>
                  <a:pt x="178259" y="197751"/>
                </a:lnTo>
                <a:lnTo>
                  <a:pt x="178428" y="205889"/>
                </a:lnTo>
                <a:lnTo>
                  <a:pt x="177679" y="208694"/>
                </a:lnTo>
                <a:lnTo>
                  <a:pt x="176386" y="210564"/>
                </a:lnTo>
                <a:lnTo>
                  <a:pt x="174730" y="211811"/>
                </a:lnTo>
                <a:lnTo>
                  <a:pt x="170774" y="217430"/>
                </a:lnTo>
                <a:lnTo>
                  <a:pt x="168608" y="221151"/>
                </a:lnTo>
                <a:lnTo>
                  <a:pt x="165576" y="224425"/>
                </a:lnTo>
                <a:lnTo>
                  <a:pt x="161967" y="227402"/>
                </a:lnTo>
                <a:lnTo>
                  <a:pt x="157974" y="230180"/>
                </a:lnTo>
                <a:lnTo>
                  <a:pt x="153724" y="232032"/>
                </a:lnTo>
                <a:lnTo>
                  <a:pt x="149304" y="233267"/>
                </a:lnTo>
                <a:lnTo>
                  <a:pt x="144769" y="234090"/>
                </a:lnTo>
                <a:lnTo>
                  <a:pt x="140952" y="235432"/>
                </a:lnTo>
                <a:lnTo>
                  <a:pt x="137614" y="237121"/>
                </a:lnTo>
                <a:lnTo>
                  <a:pt x="134595" y="239041"/>
                </a:lnTo>
                <a:lnTo>
                  <a:pt x="130994" y="240320"/>
                </a:lnTo>
                <a:lnTo>
                  <a:pt x="127007" y="241173"/>
                </a:lnTo>
                <a:lnTo>
                  <a:pt x="122760" y="241742"/>
                </a:lnTo>
                <a:lnTo>
                  <a:pt x="118343" y="242121"/>
                </a:lnTo>
                <a:lnTo>
                  <a:pt x="113809" y="242374"/>
                </a:lnTo>
                <a:lnTo>
                  <a:pt x="104540" y="242655"/>
                </a:lnTo>
                <a:lnTo>
                  <a:pt x="95128" y="242780"/>
                </a:lnTo>
                <a:lnTo>
                  <a:pt x="91190" y="242020"/>
                </a:lnTo>
                <a:lnTo>
                  <a:pt x="87770" y="240719"/>
                </a:lnTo>
                <a:lnTo>
                  <a:pt x="84697" y="239058"/>
                </a:lnTo>
                <a:lnTo>
                  <a:pt x="79165" y="237212"/>
                </a:lnTo>
                <a:lnTo>
                  <a:pt x="76579" y="236720"/>
                </a:lnTo>
                <a:lnTo>
                  <a:pt x="73267" y="234805"/>
                </a:lnTo>
                <a:lnTo>
                  <a:pt x="69472" y="231940"/>
                </a:lnTo>
                <a:lnTo>
                  <a:pt x="65354" y="228443"/>
                </a:lnTo>
                <a:lnTo>
                  <a:pt x="61815" y="225318"/>
                </a:lnTo>
                <a:lnTo>
                  <a:pt x="55767" y="219729"/>
                </a:lnTo>
                <a:lnTo>
                  <a:pt x="53836" y="217127"/>
                </a:lnTo>
                <a:lnTo>
                  <a:pt x="51691" y="212119"/>
                </a:lnTo>
                <a:lnTo>
                  <a:pt x="50738" y="205131"/>
                </a:lnTo>
                <a:lnTo>
                  <a:pt x="50483" y="201046"/>
                </a:lnTo>
                <a:lnTo>
                  <a:pt x="50201" y="192272"/>
                </a:lnTo>
                <a:lnTo>
                  <a:pt x="50126" y="187710"/>
                </a:lnTo>
                <a:lnTo>
                  <a:pt x="50869" y="183081"/>
                </a:lnTo>
                <a:lnTo>
                  <a:pt x="52159" y="178408"/>
                </a:lnTo>
                <a:lnTo>
                  <a:pt x="53812" y="173705"/>
                </a:lnTo>
                <a:lnTo>
                  <a:pt x="55708" y="168982"/>
                </a:lnTo>
                <a:lnTo>
                  <a:pt x="57766" y="164246"/>
                </a:lnTo>
                <a:lnTo>
                  <a:pt x="59931" y="159501"/>
                </a:lnTo>
                <a:lnTo>
                  <a:pt x="64454" y="152112"/>
                </a:lnTo>
                <a:lnTo>
                  <a:pt x="69110" y="145389"/>
                </a:lnTo>
                <a:lnTo>
                  <a:pt x="71463" y="141373"/>
                </a:lnTo>
                <a:lnTo>
                  <a:pt x="73826" y="137109"/>
                </a:lnTo>
                <a:lnTo>
                  <a:pt x="76988" y="132678"/>
                </a:lnTo>
                <a:lnTo>
                  <a:pt x="80684" y="128137"/>
                </a:lnTo>
                <a:lnTo>
                  <a:pt x="84735" y="123522"/>
                </a:lnTo>
                <a:lnTo>
                  <a:pt x="88230" y="118858"/>
                </a:lnTo>
                <a:lnTo>
                  <a:pt x="91353" y="114161"/>
                </a:lnTo>
                <a:lnTo>
                  <a:pt x="94229" y="109442"/>
                </a:lnTo>
                <a:lnTo>
                  <a:pt x="97734" y="104709"/>
                </a:lnTo>
                <a:lnTo>
                  <a:pt x="101658" y="99966"/>
                </a:lnTo>
                <a:lnTo>
                  <a:pt x="109458" y="91256"/>
                </a:lnTo>
                <a:lnTo>
                  <a:pt x="115570" y="84739"/>
                </a:lnTo>
                <a:lnTo>
                  <a:pt x="118312" y="81097"/>
                </a:lnTo>
                <a:lnTo>
                  <a:pt x="120933" y="77081"/>
                </a:lnTo>
                <a:lnTo>
                  <a:pt x="123474" y="72816"/>
                </a:lnTo>
                <a:lnTo>
                  <a:pt x="126297" y="65960"/>
                </a:lnTo>
                <a:lnTo>
                  <a:pt x="127050" y="63021"/>
                </a:lnTo>
                <a:lnTo>
                  <a:pt x="130004" y="57638"/>
                </a:lnTo>
                <a:lnTo>
                  <a:pt x="131903" y="55092"/>
                </a:lnTo>
                <a:lnTo>
                  <a:pt x="132375" y="52600"/>
                </a:lnTo>
                <a:lnTo>
                  <a:pt x="131896" y="50146"/>
                </a:lnTo>
                <a:lnTo>
                  <a:pt x="130041" y="45301"/>
                </a:lnTo>
                <a:lnTo>
                  <a:pt x="129216" y="40503"/>
                </a:lnTo>
                <a:lnTo>
                  <a:pt x="127409" y="38112"/>
                </a:lnTo>
                <a:lnTo>
                  <a:pt x="124616" y="35724"/>
                </a:lnTo>
                <a:lnTo>
                  <a:pt x="121167" y="33338"/>
                </a:lnTo>
                <a:lnTo>
                  <a:pt x="118074" y="30954"/>
                </a:lnTo>
                <a:lnTo>
                  <a:pt x="112520" y="26189"/>
                </a:lnTo>
                <a:lnTo>
                  <a:pt x="109928" y="24600"/>
                </a:lnTo>
                <a:lnTo>
                  <a:pt x="104931" y="22835"/>
                </a:lnTo>
                <a:lnTo>
                  <a:pt x="101694" y="21571"/>
                </a:lnTo>
                <a:lnTo>
                  <a:pt x="97948" y="19934"/>
                </a:lnTo>
                <a:lnTo>
                  <a:pt x="93863" y="18050"/>
                </a:lnTo>
                <a:lnTo>
                  <a:pt x="90347" y="16793"/>
                </a:lnTo>
                <a:lnTo>
                  <a:pt x="87208" y="15955"/>
                </a:lnTo>
                <a:lnTo>
                  <a:pt x="84322" y="15397"/>
                </a:lnTo>
                <a:lnTo>
                  <a:pt x="80810" y="15024"/>
                </a:lnTo>
                <a:lnTo>
                  <a:pt x="76882" y="14776"/>
                </a:lnTo>
                <a:lnTo>
                  <a:pt x="72676" y="14611"/>
                </a:lnTo>
                <a:lnTo>
                  <a:pt x="69077" y="13707"/>
                </a:lnTo>
                <a:lnTo>
                  <a:pt x="65885" y="12310"/>
                </a:lnTo>
                <a:lnTo>
                  <a:pt x="62963" y="10586"/>
                </a:lnTo>
                <a:lnTo>
                  <a:pt x="60221" y="10229"/>
                </a:lnTo>
                <a:lnTo>
                  <a:pt x="57600" y="10786"/>
                </a:lnTo>
                <a:lnTo>
                  <a:pt x="55058" y="11950"/>
                </a:lnTo>
                <a:lnTo>
                  <a:pt x="51776" y="12727"/>
                </a:lnTo>
                <a:lnTo>
                  <a:pt x="48001" y="13245"/>
                </a:lnTo>
                <a:lnTo>
                  <a:pt x="38120" y="14075"/>
                </a:lnTo>
                <a:lnTo>
                  <a:pt x="36515" y="15731"/>
                </a:lnTo>
                <a:lnTo>
                  <a:pt x="32616" y="21804"/>
                </a:lnTo>
                <a:lnTo>
                  <a:pt x="28544" y="2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2831977" y="992981"/>
            <a:ext cx="261267" cy="478632"/>
          </a:xfrm>
          <a:custGeom>
            <a:avLst/>
            <a:gdLst/>
            <a:ahLst/>
            <a:cxnLst/>
            <a:rect l="0" t="0" r="0" b="0"/>
            <a:pathLst>
              <a:path w="261267" h="478632">
                <a:moveTo>
                  <a:pt x="261266" y="0"/>
                </a:moveTo>
                <a:lnTo>
                  <a:pt x="244267" y="0"/>
                </a:lnTo>
                <a:lnTo>
                  <a:pt x="241996" y="794"/>
                </a:lnTo>
                <a:lnTo>
                  <a:pt x="237356" y="3792"/>
                </a:lnTo>
                <a:lnTo>
                  <a:pt x="230531" y="5654"/>
                </a:lnTo>
                <a:lnTo>
                  <a:pt x="226489" y="6150"/>
                </a:lnTo>
                <a:lnTo>
                  <a:pt x="222206" y="7275"/>
                </a:lnTo>
                <a:lnTo>
                  <a:pt x="217764" y="8819"/>
                </a:lnTo>
                <a:lnTo>
                  <a:pt x="213215" y="10642"/>
                </a:lnTo>
                <a:lnTo>
                  <a:pt x="208594" y="12651"/>
                </a:lnTo>
                <a:lnTo>
                  <a:pt x="199227" y="16999"/>
                </a:lnTo>
                <a:lnTo>
                  <a:pt x="166009" y="33357"/>
                </a:lnTo>
                <a:lnTo>
                  <a:pt x="156488" y="38108"/>
                </a:lnTo>
                <a:lnTo>
                  <a:pt x="151727" y="41280"/>
                </a:lnTo>
                <a:lnTo>
                  <a:pt x="146965" y="44983"/>
                </a:lnTo>
                <a:lnTo>
                  <a:pt x="142203" y="49038"/>
                </a:lnTo>
                <a:lnTo>
                  <a:pt x="137441" y="52536"/>
                </a:lnTo>
                <a:lnTo>
                  <a:pt x="132678" y="55661"/>
                </a:lnTo>
                <a:lnTo>
                  <a:pt x="127916" y="58539"/>
                </a:lnTo>
                <a:lnTo>
                  <a:pt x="123154" y="62045"/>
                </a:lnTo>
                <a:lnTo>
                  <a:pt x="118391" y="65969"/>
                </a:lnTo>
                <a:lnTo>
                  <a:pt x="113629" y="70173"/>
                </a:lnTo>
                <a:lnTo>
                  <a:pt x="108866" y="73769"/>
                </a:lnTo>
                <a:lnTo>
                  <a:pt x="104104" y="76961"/>
                </a:lnTo>
                <a:lnTo>
                  <a:pt x="99341" y="79882"/>
                </a:lnTo>
                <a:lnTo>
                  <a:pt x="94579" y="83417"/>
                </a:lnTo>
                <a:lnTo>
                  <a:pt x="89816" y="87361"/>
                </a:lnTo>
                <a:lnTo>
                  <a:pt x="85054" y="91578"/>
                </a:lnTo>
                <a:lnTo>
                  <a:pt x="75529" y="100497"/>
                </a:lnTo>
                <a:lnTo>
                  <a:pt x="51716" y="123889"/>
                </a:lnTo>
                <a:lnTo>
                  <a:pt x="42191" y="133378"/>
                </a:lnTo>
                <a:lnTo>
                  <a:pt x="34783" y="142887"/>
                </a:lnTo>
                <a:lnTo>
                  <a:pt x="28845" y="153199"/>
                </a:lnTo>
                <a:lnTo>
                  <a:pt x="18565" y="177105"/>
                </a:lnTo>
                <a:lnTo>
                  <a:pt x="13699" y="187457"/>
                </a:lnTo>
                <a:lnTo>
                  <a:pt x="7291" y="202210"/>
                </a:lnTo>
                <a:lnTo>
                  <a:pt x="5039" y="216635"/>
                </a:lnTo>
                <a:lnTo>
                  <a:pt x="4513" y="226193"/>
                </a:lnTo>
                <a:lnTo>
                  <a:pt x="4278" y="237849"/>
                </a:lnTo>
                <a:lnTo>
                  <a:pt x="3381" y="250173"/>
                </a:lnTo>
                <a:lnTo>
                  <a:pt x="336" y="260942"/>
                </a:lnTo>
                <a:lnTo>
                  <a:pt x="0" y="266036"/>
                </a:lnTo>
                <a:lnTo>
                  <a:pt x="1744" y="275930"/>
                </a:lnTo>
                <a:lnTo>
                  <a:pt x="3048" y="287735"/>
                </a:lnTo>
                <a:lnTo>
                  <a:pt x="4421" y="300126"/>
                </a:lnTo>
                <a:lnTo>
                  <a:pt x="7677" y="310925"/>
                </a:lnTo>
                <a:lnTo>
                  <a:pt x="11771" y="321016"/>
                </a:lnTo>
                <a:lnTo>
                  <a:pt x="17029" y="330792"/>
                </a:lnTo>
                <a:lnTo>
                  <a:pt x="24658" y="340429"/>
                </a:lnTo>
                <a:lnTo>
                  <a:pt x="28915" y="345221"/>
                </a:lnTo>
                <a:lnTo>
                  <a:pt x="37878" y="354780"/>
                </a:lnTo>
                <a:lnTo>
                  <a:pt x="51849" y="369086"/>
                </a:lnTo>
                <a:lnTo>
                  <a:pt x="59184" y="378615"/>
                </a:lnTo>
                <a:lnTo>
                  <a:pt x="62251" y="383379"/>
                </a:lnTo>
                <a:lnTo>
                  <a:pt x="66677" y="387348"/>
                </a:lnTo>
                <a:lnTo>
                  <a:pt x="72009" y="390788"/>
                </a:lnTo>
                <a:lnTo>
                  <a:pt x="93883" y="402013"/>
                </a:lnTo>
                <a:lnTo>
                  <a:pt x="98878" y="405327"/>
                </a:lnTo>
                <a:lnTo>
                  <a:pt x="103795" y="409124"/>
                </a:lnTo>
                <a:lnTo>
                  <a:pt x="108660" y="413243"/>
                </a:lnTo>
                <a:lnTo>
                  <a:pt x="113492" y="416783"/>
                </a:lnTo>
                <a:lnTo>
                  <a:pt x="118300" y="419936"/>
                </a:lnTo>
                <a:lnTo>
                  <a:pt x="123093" y="422833"/>
                </a:lnTo>
                <a:lnTo>
                  <a:pt x="128669" y="425557"/>
                </a:lnTo>
                <a:lnTo>
                  <a:pt x="134768" y="428167"/>
                </a:lnTo>
                <a:lnTo>
                  <a:pt x="141216" y="430701"/>
                </a:lnTo>
                <a:lnTo>
                  <a:pt x="147101" y="433184"/>
                </a:lnTo>
                <a:lnTo>
                  <a:pt x="157874" y="438059"/>
                </a:lnTo>
                <a:lnTo>
                  <a:pt x="163763" y="440471"/>
                </a:lnTo>
                <a:lnTo>
                  <a:pt x="170070" y="442872"/>
                </a:lnTo>
                <a:lnTo>
                  <a:pt x="176657" y="445267"/>
                </a:lnTo>
                <a:lnTo>
                  <a:pt x="182635" y="447657"/>
                </a:lnTo>
                <a:lnTo>
                  <a:pt x="188208" y="450044"/>
                </a:lnTo>
                <a:lnTo>
                  <a:pt x="198633" y="454813"/>
                </a:lnTo>
                <a:lnTo>
                  <a:pt x="218262" y="464343"/>
                </a:lnTo>
                <a:lnTo>
                  <a:pt x="223071" y="466724"/>
                </a:lnTo>
                <a:lnTo>
                  <a:pt x="230532" y="471487"/>
                </a:lnTo>
                <a:lnTo>
                  <a:pt x="239835" y="478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6307931" y="1135856"/>
            <a:ext cx="177146" cy="471488"/>
          </a:xfrm>
          <a:custGeom>
            <a:avLst/>
            <a:gdLst/>
            <a:ahLst/>
            <a:cxnLst/>
            <a:rect l="0" t="0" r="0" b="0"/>
            <a:pathLst>
              <a:path w="177146" h="47148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5703" y="12185"/>
                </a:lnTo>
                <a:lnTo>
                  <a:pt x="9943" y="16792"/>
                </a:lnTo>
                <a:lnTo>
                  <a:pt x="12978" y="19132"/>
                </a:lnTo>
                <a:lnTo>
                  <a:pt x="16590" y="21486"/>
                </a:lnTo>
                <a:lnTo>
                  <a:pt x="20585" y="23849"/>
                </a:lnTo>
                <a:lnTo>
                  <a:pt x="24836" y="26218"/>
                </a:lnTo>
                <a:lnTo>
                  <a:pt x="33792" y="30967"/>
                </a:lnTo>
                <a:lnTo>
                  <a:pt x="38403" y="34138"/>
                </a:lnTo>
                <a:lnTo>
                  <a:pt x="43065" y="37840"/>
                </a:lnTo>
                <a:lnTo>
                  <a:pt x="47760" y="41895"/>
                </a:lnTo>
                <a:lnTo>
                  <a:pt x="52477" y="45393"/>
                </a:lnTo>
                <a:lnTo>
                  <a:pt x="57210" y="48518"/>
                </a:lnTo>
                <a:lnTo>
                  <a:pt x="61953" y="51395"/>
                </a:lnTo>
                <a:lnTo>
                  <a:pt x="73572" y="58826"/>
                </a:lnTo>
                <a:lnTo>
                  <a:pt x="100434" y="76531"/>
                </a:lnTo>
                <a:lnTo>
                  <a:pt x="106643" y="81977"/>
                </a:lnTo>
                <a:lnTo>
                  <a:pt x="112371" y="87989"/>
                </a:lnTo>
                <a:lnTo>
                  <a:pt x="117776" y="94378"/>
                </a:lnTo>
                <a:lnTo>
                  <a:pt x="122967" y="100225"/>
                </a:lnTo>
                <a:lnTo>
                  <a:pt x="132969" y="110955"/>
                </a:lnTo>
                <a:lnTo>
                  <a:pt x="137858" y="116832"/>
                </a:lnTo>
                <a:lnTo>
                  <a:pt x="142706" y="123132"/>
                </a:lnTo>
                <a:lnTo>
                  <a:pt x="147524" y="129713"/>
                </a:lnTo>
                <a:lnTo>
                  <a:pt x="151531" y="136481"/>
                </a:lnTo>
                <a:lnTo>
                  <a:pt x="154996" y="143375"/>
                </a:lnTo>
                <a:lnTo>
                  <a:pt x="158099" y="150352"/>
                </a:lnTo>
                <a:lnTo>
                  <a:pt x="160962" y="157385"/>
                </a:lnTo>
                <a:lnTo>
                  <a:pt x="166259" y="171549"/>
                </a:lnTo>
                <a:lnTo>
                  <a:pt x="173704" y="192910"/>
                </a:lnTo>
                <a:lnTo>
                  <a:pt x="176420" y="207181"/>
                </a:lnTo>
                <a:lnTo>
                  <a:pt x="177145" y="214321"/>
                </a:lnTo>
                <a:lnTo>
                  <a:pt x="176834" y="222256"/>
                </a:lnTo>
                <a:lnTo>
                  <a:pt x="175833" y="230720"/>
                </a:lnTo>
                <a:lnTo>
                  <a:pt x="174372" y="239538"/>
                </a:lnTo>
                <a:lnTo>
                  <a:pt x="172604" y="247798"/>
                </a:lnTo>
                <a:lnTo>
                  <a:pt x="170632" y="255686"/>
                </a:lnTo>
                <a:lnTo>
                  <a:pt x="166324" y="271595"/>
                </a:lnTo>
                <a:lnTo>
                  <a:pt x="161763" y="289248"/>
                </a:lnTo>
                <a:lnTo>
                  <a:pt x="159436" y="297607"/>
                </a:lnTo>
                <a:lnTo>
                  <a:pt x="154733" y="313245"/>
                </a:lnTo>
                <a:lnTo>
                  <a:pt x="151574" y="320748"/>
                </a:lnTo>
                <a:lnTo>
                  <a:pt x="147881" y="328132"/>
                </a:lnTo>
                <a:lnTo>
                  <a:pt x="143831" y="335436"/>
                </a:lnTo>
                <a:lnTo>
                  <a:pt x="139544" y="342686"/>
                </a:lnTo>
                <a:lnTo>
                  <a:pt x="130546" y="357092"/>
                </a:lnTo>
                <a:lnTo>
                  <a:pt x="126718" y="364268"/>
                </a:lnTo>
                <a:lnTo>
                  <a:pt x="123372" y="371433"/>
                </a:lnTo>
                <a:lnTo>
                  <a:pt x="120348" y="378590"/>
                </a:lnTo>
                <a:lnTo>
                  <a:pt x="116745" y="384950"/>
                </a:lnTo>
                <a:lnTo>
                  <a:pt x="112755" y="390777"/>
                </a:lnTo>
                <a:lnTo>
                  <a:pt x="108507" y="396249"/>
                </a:lnTo>
                <a:lnTo>
                  <a:pt x="104088" y="402278"/>
                </a:lnTo>
                <a:lnTo>
                  <a:pt x="94945" y="415328"/>
                </a:lnTo>
                <a:lnTo>
                  <a:pt x="91078" y="421348"/>
                </a:lnTo>
                <a:lnTo>
                  <a:pt x="87706" y="426948"/>
                </a:lnTo>
                <a:lnTo>
                  <a:pt x="84664" y="432270"/>
                </a:lnTo>
                <a:lnTo>
                  <a:pt x="81049" y="436611"/>
                </a:lnTo>
                <a:lnTo>
                  <a:pt x="77052" y="440299"/>
                </a:lnTo>
                <a:lnTo>
                  <a:pt x="72798" y="443551"/>
                </a:lnTo>
                <a:lnTo>
                  <a:pt x="69170" y="446513"/>
                </a:lnTo>
                <a:lnTo>
                  <a:pt x="65957" y="449282"/>
                </a:lnTo>
                <a:lnTo>
                  <a:pt x="63021" y="451921"/>
                </a:lnTo>
                <a:lnTo>
                  <a:pt x="57643" y="456970"/>
                </a:lnTo>
                <a:lnTo>
                  <a:pt x="42946" y="471404"/>
                </a:lnTo>
                <a:lnTo>
                  <a:pt x="42862" y="4714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6643687" y="1271677"/>
            <a:ext cx="257176" cy="235557"/>
          </a:xfrm>
          <a:custGeom>
            <a:avLst/>
            <a:gdLst/>
            <a:ahLst/>
            <a:cxnLst/>
            <a:rect l="0" t="0" r="0" b="0"/>
            <a:pathLst>
              <a:path w="257176" h="235557">
                <a:moveTo>
                  <a:pt x="0" y="28485"/>
                </a:moveTo>
                <a:lnTo>
                  <a:pt x="0" y="15278"/>
                </a:lnTo>
                <a:lnTo>
                  <a:pt x="3793" y="10725"/>
                </a:lnTo>
                <a:lnTo>
                  <a:pt x="5704" y="9501"/>
                </a:lnTo>
                <a:lnTo>
                  <a:pt x="9943" y="8142"/>
                </a:lnTo>
                <a:lnTo>
                  <a:pt x="16793" y="7376"/>
                </a:lnTo>
                <a:lnTo>
                  <a:pt x="23603" y="5080"/>
                </a:lnTo>
                <a:lnTo>
                  <a:pt x="31128" y="2208"/>
                </a:lnTo>
                <a:lnTo>
                  <a:pt x="37119" y="931"/>
                </a:lnTo>
                <a:lnTo>
                  <a:pt x="44543" y="364"/>
                </a:lnTo>
                <a:lnTo>
                  <a:pt x="53134" y="112"/>
                </a:lnTo>
                <a:lnTo>
                  <a:pt x="62244" y="0"/>
                </a:lnTo>
                <a:lnTo>
                  <a:pt x="66897" y="764"/>
                </a:lnTo>
                <a:lnTo>
                  <a:pt x="71585" y="2067"/>
                </a:lnTo>
                <a:lnTo>
                  <a:pt x="76298" y="3729"/>
                </a:lnTo>
                <a:lnTo>
                  <a:pt x="83652" y="5576"/>
                </a:lnTo>
                <a:lnTo>
                  <a:pt x="90360" y="7191"/>
                </a:lnTo>
                <a:lnTo>
                  <a:pt x="94371" y="8733"/>
                </a:lnTo>
                <a:lnTo>
                  <a:pt x="102267" y="12562"/>
                </a:lnTo>
                <a:lnTo>
                  <a:pt x="108424" y="16910"/>
                </a:lnTo>
                <a:lnTo>
                  <a:pt x="113805" y="23605"/>
                </a:lnTo>
                <a:lnTo>
                  <a:pt x="116351" y="27613"/>
                </a:lnTo>
                <a:lnTo>
                  <a:pt x="119180" y="34183"/>
                </a:lnTo>
                <a:lnTo>
                  <a:pt x="120438" y="39749"/>
                </a:lnTo>
                <a:lnTo>
                  <a:pt x="120996" y="44868"/>
                </a:lnTo>
                <a:lnTo>
                  <a:pt x="121245" y="51906"/>
                </a:lnTo>
                <a:lnTo>
                  <a:pt x="121312" y="56005"/>
                </a:lnTo>
                <a:lnTo>
                  <a:pt x="120562" y="60326"/>
                </a:lnTo>
                <a:lnTo>
                  <a:pt x="119269" y="64793"/>
                </a:lnTo>
                <a:lnTo>
                  <a:pt x="117612" y="69359"/>
                </a:lnTo>
                <a:lnTo>
                  <a:pt x="115715" y="73991"/>
                </a:lnTo>
                <a:lnTo>
                  <a:pt x="113656" y="78666"/>
                </a:lnTo>
                <a:lnTo>
                  <a:pt x="111489" y="83370"/>
                </a:lnTo>
                <a:lnTo>
                  <a:pt x="108457" y="88094"/>
                </a:lnTo>
                <a:lnTo>
                  <a:pt x="104849" y="92830"/>
                </a:lnTo>
                <a:lnTo>
                  <a:pt x="100855" y="97576"/>
                </a:lnTo>
                <a:lnTo>
                  <a:pt x="96606" y="102327"/>
                </a:lnTo>
                <a:lnTo>
                  <a:pt x="87650" y="111839"/>
                </a:lnTo>
                <a:lnTo>
                  <a:pt x="73684" y="126119"/>
                </a:lnTo>
                <a:lnTo>
                  <a:pt x="69760" y="130881"/>
                </a:lnTo>
                <a:lnTo>
                  <a:pt x="66350" y="135643"/>
                </a:lnTo>
                <a:lnTo>
                  <a:pt x="63284" y="140405"/>
                </a:lnTo>
                <a:lnTo>
                  <a:pt x="59651" y="144373"/>
                </a:lnTo>
                <a:lnTo>
                  <a:pt x="55642" y="147813"/>
                </a:lnTo>
                <a:lnTo>
                  <a:pt x="51382" y="150899"/>
                </a:lnTo>
                <a:lnTo>
                  <a:pt x="47748" y="154544"/>
                </a:lnTo>
                <a:lnTo>
                  <a:pt x="44532" y="158562"/>
                </a:lnTo>
                <a:lnTo>
                  <a:pt x="41594" y="162828"/>
                </a:lnTo>
                <a:lnTo>
                  <a:pt x="38048" y="167260"/>
                </a:lnTo>
                <a:lnTo>
                  <a:pt x="34097" y="171801"/>
                </a:lnTo>
                <a:lnTo>
                  <a:pt x="26267" y="180287"/>
                </a:lnTo>
                <a:lnTo>
                  <a:pt x="20141" y="186705"/>
                </a:lnTo>
                <a:lnTo>
                  <a:pt x="18190" y="189527"/>
                </a:lnTo>
                <a:lnTo>
                  <a:pt x="16022" y="194780"/>
                </a:lnTo>
                <a:lnTo>
                  <a:pt x="12942" y="199761"/>
                </a:lnTo>
                <a:lnTo>
                  <a:pt x="11009" y="202200"/>
                </a:lnTo>
                <a:lnTo>
                  <a:pt x="8861" y="207027"/>
                </a:lnTo>
                <a:lnTo>
                  <a:pt x="7653" y="214207"/>
                </a:lnTo>
                <a:lnTo>
                  <a:pt x="7483" y="216594"/>
                </a:lnTo>
                <a:lnTo>
                  <a:pt x="8164" y="218978"/>
                </a:lnTo>
                <a:lnTo>
                  <a:pt x="12120" y="225333"/>
                </a:lnTo>
                <a:lnTo>
                  <a:pt x="13324" y="227098"/>
                </a:lnTo>
                <a:lnTo>
                  <a:pt x="18093" y="229999"/>
                </a:lnTo>
                <a:lnTo>
                  <a:pt x="21587" y="231884"/>
                </a:lnTo>
                <a:lnTo>
                  <a:pt x="25504" y="233141"/>
                </a:lnTo>
                <a:lnTo>
                  <a:pt x="29703" y="233978"/>
                </a:lnTo>
                <a:lnTo>
                  <a:pt x="34089" y="234537"/>
                </a:lnTo>
                <a:lnTo>
                  <a:pt x="38602" y="234909"/>
                </a:lnTo>
                <a:lnTo>
                  <a:pt x="43197" y="235157"/>
                </a:lnTo>
                <a:lnTo>
                  <a:pt x="47848" y="235323"/>
                </a:lnTo>
                <a:lnTo>
                  <a:pt x="65770" y="235556"/>
                </a:lnTo>
                <a:lnTo>
                  <a:pt x="72422" y="234795"/>
                </a:lnTo>
                <a:lnTo>
                  <a:pt x="79238" y="233494"/>
                </a:lnTo>
                <a:lnTo>
                  <a:pt x="86163" y="231832"/>
                </a:lnTo>
                <a:lnTo>
                  <a:pt x="93160" y="230725"/>
                </a:lnTo>
                <a:lnTo>
                  <a:pt x="100207" y="229987"/>
                </a:lnTo>
                <a:lnTo>
                  <a:pt x="107286" y="229494"/>
                </a:lnTo>
                <a:lnTo>
                  <a:pt x="115181" y="229166"/>
                </a:lnTo>
                <a:lnTo>
                  <a:pt x="132418" y="228802"/>
                </a:lnTo>
                <a:lnTo>
                  <a:pt x="140667" y="227911"/>
                </a:lnTo>
                <a:lnTo>
                  <a:pt x="148546" y="226523"/>
                </a:lnTo>
                <a:lnTo>
                  <a:pt x="156181" y="224804"/>
                </a:lnTo>
                <a:lnTo>
                  <a:pt x="163652" y="223658"/>
                </a:lnTo>
                <a:lnTo>
                  <a:pt x="171014" y="222894"/>
                </a:lnTo>
                <a:lnTo>
                  <a:pt x="178303" y="222385"/>
                </a:lnTo>
                <a:lnTo>
                  <a:pt x="185544" y="221252"/>
                </a:lnTo>
                <a:lnTo>
                  <a:pt x="192753" y="219702"/>
                </a:lnTo>
                <a:lnTo>
                  <a:pt x="199939" y="217876"/>
                </a:lnTo>
                <a:lnTo>
                  <a:pt x="206318" y="216658"/>
                </a:lnTo>
                <a:lnTo>
                  <a:pt x="212158" y="215846"/>
                </a:lnTo>
                <a:lnTo>
                  <a:pt x="217639" y="215305"/>
                </a:lnTo>
                <a:lnTo>
                  <a:pt x="222880" y="214944"/>
                </a:lnTo>
                <a:lnTo>
                  <a:pt x="227961" y="214704"/>
                </a:lnTo>
                <a:lnTo>
                  <a:pt x="240582" y="214365"/>
                </a:lnTo>
                <a:lnTo>
                  <a:pt x="255629" y="214231"/>
                </a:lnTo>
                <a:lnTo>
                  <a:pt x="256144" y="215022"/>
                </a:lnTo>
                <a:lnTo>
                  <a:pt x="257175" y="2213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900362" y="2293143"/>
            <a:ext cx="214314" cy="35720"/>
          </a:xfrm>
          <a:custGeom>
            <a:avLst/>
            <a:gdLst/>
            <a:ahLst/>
            <a:cxnLst/>
            <a:rect l="0" t="0" r="0" b="0"/>
            <a:pathLst>
              <a:path w="214314" h="35720">
                <a:moveTo>
                  <a:pt x="0" y="35719"/>
                </a:moveTo>
                <a:lnTo>
                  <a:pt x="38570" y="35719"/>
                </a:lnTo>
                <a:lnTo>
                  <a:pt x="43970" y="34925"/>
                </a:lnTo>
                <a:lnTo>
                  <a:pt x="49157" y="33602"/>
                </a:lnTo>
                <a:lnTo>
                  <a:pt x="54203" y="31927"/>
                </a:lnTo>
                <a:lnTo>
                  <a:pt x="59154" y="30809"/>
                </a:lnTo>
                <a:lnTo>
                  <a:pt x="64042" y="30065"/>
                </a:lnTo>
                <a:lnTo>
                  <a:pt x="68888" y="29568"/>
                </a:lnTo>
                <a:lnTo>
                  <a:pt x="74500" y="28443"/>
                </a:lnTo>
                <a:lnTo>
                  <a:pt x="80623" y="26900"/>
                </a:lnTo>
                <a:lnTo>
                  <a:pt x="87087" y="25077"/>
                </a:lnTo>
                <a:lnTo>
                  <a:pt x="92983" y="23068"/>
                </a:lnTo>
                <a:lnTo>
                  <a:pt x="98501" y="20935"/>
                </a:lnTo>
                <a:lnTo>
                  <a:pt x="103767" y="18719"/>
                </a:lnTo>
                <a:lnTo>
                  <a:pt x="109659" y="17242"/>
                </a:lnTo>
                <a:lnTo>
                  <a:pt x="115969" y="16257"/>
                </a:lnTo>
                <a:lnTo>
                  <a:pt x="122556" y="15601"/>
                </a:lnTo>
                <a:lnTo>
                  <a:pt x="128535" y="14370"/>
                </a:lnTo>
                <a:lnTo>
                  <a:pt x="134109" y="12755"/>
                </a:lnTo>
                <a:lnTo>
                  <a:pt x="139412" y="10884"/>
                </a:lnTo>
                <a:lnTo>
                  <a:pt x="145329" y="9638"/>
                </a:lnTo>
                <a:lnTo>
                  <a:pt x="151655" y="8806"/>
                </a:lnTo>
                <a:lnTo>
                  <a:pt x="158253" y="8252"/>
                </a:lnTo>
                <a:lnTo>
                  <a:pt x="163446" y="7089"/>
                </a:lnTo>
                <a:lnTo>
                  <a:pt x="167702" y="5520"/>
                </a:lnTo>
                <a:lnTo>
                  <a:pt x="171332" y="3680"/>
                </a:lnTo>
                <a:lnTo>
                  <a:pt x="175340" y="2454"/>
                </a:lnTo>
                <a:lnTo>
                  <a:pt x="179600" y="1636"/>
                </a:lnTo>
                <a:lnTo>
                  <a:pt x="184027" y="1090"/>
                </a:lnTo>
                <a:lnTo>
                  <a:pt x="188566" y="727"/>
                </a:lnTo>
                <a:lnTo>
                  <a:pt x="193179" y="485"/>
                </a:lnTo>
                <a:lnTo>
                  <a:pt x="205140" y="144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3207543" y="2150277"/>
            <a:ext cx="250033" cy="292555"/>
          </a:xfrm>
          <a:custGeom>
            <a:avLst/>
            <a:gdLst/>
            <a:ahLst/>
            <a:cxnLst/>
            <a:rect l="0" t="0" r="0" b="0"/>
            <a:pathLst>
              <a:path w="250033" h="292555">
                <a:moveTo>
                  <a:pt x="0" y="21423"/>
                </a:moveTo>
                <a:lnTo>
                  <a:pt x="0" y="17630"/>
                </a:lnTo>
                <a:lnTo>
                  <a:pt x="794" y="16513"/>
                </a:lnTo>
                <a:lnTo>
                  <a:pt x="2117" y="15768"/>
                </a:lnTo>
                <a:lnTo>
                  <a:pt x="3793" y="15272"/>
                </a:lnTo>
                <a:lnTo>
                  <a:pt x="4910" y="14147"/>
                </a:lnTo>
                <a:lnTo>
                  <a:pt x="5655" y="12603"/>
                </a:lnTo>
                <a:lnTo>
                  <a:pt x="6151" y="10781"/>
                </a:lnTo>
                <a:lnTo>
                  <a:pt x="8070" y="9565"/>
                </a:lnTo>
                <a:lnTo>
                  <a:pt x="18354" y="7061"/>
                </a:lnTo>
                <a:lnTo>
                  <a:pt x="22555" y="5498"/>
                </a:lnTo>
                <a:lnTo>
                  <a:pt x="26943" y="3663"/>
                </a:lnTo>
                <a:lnTo>
                  <a:pt x="33935" y="1623"/>
                </a:lnTo>
                <a:lnTo>
                  <a:pt x="40482" y="717"/>
                </a:lnTo>
                <a:lnTo>
                  <a:pt x="44451" y="475"/>
                </a:lnTo>
                <a:lnTo>
                  <a:pt x="48684" y="314"/>
                </a:lnTo>
                <a:lnTo>
                  <a:pt x="66019" y="87"/>
                </a:lnTo>
                <a:lnTo>
                  <a:pt x="95006" y="0"/>
                </a:lnTo>
                <a:lnTo>
                  <a:pt x="99850" y="791"/>
                </a:lnTo>
                <a:lnTo>
                  <a:pt x="107349" y="3786"/>
                </a:lnTo>
                <a:lnTo>
                  <a:pt x="111253" y="4902"/>
                </a:lnTo>
                <a:lnTo>
                  <a:pt x="115444" y="5647"/>
                </a:lnTo>
                <a:lnTo>
                  <a:pt x="119825" y="6143"/>
                </a:lnTo>
                <a:lnTo>
                  <a:pt x="124333" y="7267"/>
                </a:lnTo>
                <a:lnTo>
                  <a:pt x="128927" y="8811"/>
                </a:lnTo>
                <a:lnTo>
                  <a:pt x="133576" y="10633"/>
                </a:lnTo>
                <a:lnTo>
                  <a:pt x="138263" y="13436"/>
                </a:lnTo>
                <a:lnTo>
                  <a:pt x="142976" y="16892"/>
                </a:lnTo>
                <a:lnTo>
                  <a:pt x="147704" y="20784"/>
                </a:lnTo>
                <a:lnTo>
                  <a:pt x="155076" y="29341"/>
                </a:lnTo>
                <a:lnTo>
                  <a:pt x="158153" y="33845"/>
                </a:lnTo>
                <a:lnTo>
                  <a:pt x="165805" y="40967"/>
                </a:lnTo>
                <a:lnTo>
                  <a:pt x="170068" y="43977"/>
                </a:lnTo>
                <a:lnTo>
                  <a:pt x="173704" y="48365"/>
                </a:lnTo>
                <a:lnTo>
                  <a:pt x="176921" y="53672"/>
                </a:lnTo>
                <a:lnTo>
                  <a:pt x="179860" y="59591"/>
                </a:lnTo>
                <a:lnTo>
                  <a:pt x="181819" y="65124"/>
                </a:lnTo>
                <a:lnTo>
                  <a:pt x="183126" y="70401"/>
                </a:lnTo>
                <a:lnTo>
                  <a:pt x="183996" y="75506"/>
                </a:lnTo>
                <a:lnTo>
                  <a:pt x="185371" y="80497"/>
                </a:lnTo>
                <a:lnTo>
                  <a:pt x="187080" y="85412"/>
                </a:lnTo>
                <a:lnTo>
                  <a:pt x="189014" y="90276"/>
                </a:lnTo>
                <a:lnTo>
                  <a:pt x="190303" y="95106"/>
                </a:lnTo>
                <a:lnTo>
                  <a:pt x="191163" y="99913"/>
                </a:lnTo>
                <a:lnTo>
                  <a:pt x="191736" y="104706"/>
                </a:lnTo>
                <a:lnTo>
                  <a:pt x="191324" y="110283"/>
                </a:lnTo>
                <a:lnTo>
                  <a:pt x="190256" y="116381"/>
                </a:lnTo>
                <a:lnTo>
                  <a:pt x="188750" y="122828"/>
                </a:lnTo>
                <a:lnTo>
                  <a:pt x="186952" y="128714"/>
                </a:lnTo>
                <a:lnTo>
                  <a:pt x="184960" y="134225"/>
                </a:lnTo>
                <a:lnTo>
                  <a:pt x="182838" y="139487"/>
                </a:lnTo>
                <a:lnTo>
                  <a:pt x="178363" y="151683"/>
                </a:lnTo>
                <a:lnTo>
                  <a:pt x="176059" y="158269"/>
                </a:lnTo>
                <a:lnTo>
                  <a:pt x="173729" y="164247"/>
                </a:lnTo>
                <a:lnTo>
                  <a:pt x="171382" y="169820"/>
                </a:lnTo>
                <a:lnTo>
                  <a:pt x="169024" y="175123"/>
                </a:lnTo>
                <a:lnTo>
                  <a:pt x="164286" y="185249"/>
                </a:lnTo>
                <a:lnTo>
                  <a:pt x="154778" y="204684"/>
                </a:lnTo>
                <a:lnTo>
                  <a:pt x="151604" y="209478"/>
                </a:lnTo>
                <a:lnTo>
                  <a:pt x="147901" y="214262"/>
                </a:lnTo>
                <a:lnTo>
                  <a:pt x="143844" y="219038"/>
                </a:lnTo>
                <a:lnTo>
                  <a:pt x="139553" y="223016"/>
                </a:lnTo>
                <a:lnTo>
                  <a:pt x="135104" y="226462"/>
                </a:lnTo>
                <a:lnTo>
                  <a:pt x="130551" y="229553"/>
                </a:lnTo>
                <a:lnTo>
                  <a:pt x="123375" y="237221"/>
                </a:lnTo>
                <a:lnTo>
                  <a:pt x="120350" y="241488"/>
                </a:lnTo>
                <a:lnTo>
                  <a:pt x="112756" y="248346"/>
                </a:lnTo>
                <a:lnTo>
                  <a:pt x="108508" y="251286"/>
                </a:lnTo>
                <a:lnTo>
                  <a:pt x="104089" y="254040"/>
                </a:lnTo>
                <a:lnTo>
                  <a:pt x="99555" y="256670"/>
                </a:lnTo>
                <a:lnTo>
                  <a:pt x="90284" y="261708"/>
                </a:lnTo>
                <a:lnTo>
                  <a:pt x="71397" y="271410"/>
                </a:lnTo>
                <a:lnTo>
                  <a:pt x="66649" y="273806"/>
                </a:lnTo>
                <a:lnTo>
                  <a:pt x="61895" y="275403"/>
                </a:lnTo>
                <a:lnTo>
                  <a:pt x="57138" y="276468"/>
                </a:lnTo>
                <a:lnTo>
                  <a:pt x="52380" y="277178"/>
                </a:lnTo>
                <a:lnTo>
                  <a:pt x="44976" y="280083"/>
                </a:lnTo>
                <a:lnTo>
                  <a:pt x="41890" y="281969"/>
                </a:lnTo>
                <a:lnTo>
                  <a:pt x="34228" y="284065"/>
                </a:lnTo>
                <a:lnTo>
                  <a:pt x="29963" y="284624"/>
                </a:lnTo>
                <a:lnTo>
                  <a:pt x="27119" y="284203"/>
                </a:lnTo>
                <a:lnTo>
                  <a:pt x="25223" y="283128"/>
                </a:lnTo>
                <a:lnTo>
                  <a:pt x="23959" y="281618"/>
                </a:lnTo>
                <a:lnTo>
                  <a:pt x="22323" y="280611"/>
                </a:lnTo>
                <a:lnTo>
                  <a:pt x="18388" y="279492"/>
                </a:lnTo>
                <a:lnTo>
                  <a:pt x="17021" y="278400"/>
                </a:lnTo>
                <a:lnTo>
                  <a:pt x="16110" y="276879"/>
                </a:lnTo>
                <a:lnTo>
                  <a:pt x="15503" y="275070"/>
                </a:lnTo>
                <a:lnTo>
                  <a:pt x="14304" y="273865"/>
                </a:lnTo>
                <a:lnTo>
                  <a:pt x="12711" y="273061"/>
                </a:lnTo>
                <a:lnTo>
                  <a:pt x="10855" y="272525"/>
                </a:lnTo>
                <a:lnTo>
                  <a:pt x="9618" y="270581"/>
                </a:lnTo>
                <a:lnTo>
                  <a:pt x="8244" y="264187"/>
                </a:lnTo>
                <a:lnTo>
                  <a:pt x="7470" y="255454"/>
                </a:lnTo>
                <a:lnTo>
                  <a:pt x="8155" y="252850"/>
                </a:lnTo>
                <a:lnTo>
                  <a:pt x="11033" y="247839"/>
                </a:lnTo>
                <a:lnTo>
                  <a:pt x="17116" y="240556"/>
                </a:lnTo>
                <a:lnTo>
                  <a:pt x="23747" y="235761"/>
                </a:lnTo>
                <a:lnTo>
                  <a:pt x="31192" y="231778"/>
                </a:lnTo>
                <a:lnTo>
                  <a:pt x="37146" y="230008"/>
                </a:lnTo>
                <a:lnTo>
                  <a:pt x="44556" y="227104"/>
                </a:lnTo>
                <a:lnTo>
                  <a:pt x="48754" y="225219"/>
                </a:lnTo>
                <a:lnTo>
                  <a:pt x="53934" y="223962"/>
                </a:lnTo>
                <a:lnTo>
                  <a:pt x="59769" y="223124"/>
                </a:lnTo>
                <a:lnTo>
                  <a:pt x="66040" y="222565"/>
                </a:lnTo>
                <a:lnTo>
                  <a:pt x="71808" y="222192"/>
                </a:lnTo>
                <a:lnTo>
                  <a:pt x="82450" y="221779"/>
                </a:lnTo>
                <a:lnTo>
                  <a:pt x="97367" y="221546"/>
                </a:lnTo>
                <a:lnTo>
                  <a:pt x="102218" y="222307"/>
                </a:lnTo>
                <a:lnTo>
                  <a:pt x="107039" y="223608"/>
                </a:lnTo>
                <a:lnTo>
                  <a:pt x="111840" y="225269"/>
                </a:lnTo>
                <a:lnTo>
                  <a:pt x="116629" y="226376"/>
                </a:lnTo>
                <a:lnTo>
                  <a:pt x="121409" y="227115"/>
                </a:lnTo>
                <a:lnTo>
                  <a:pt x="126183" y="227607"/>
                </a:lnTo>
                <a:lnTo>
                  <a:pt x="130953" y="228729"/>
                </a:lnTo>
                <a:lnTo>
                  <a:pt x="135721" y="230271"/>
                </a:lnTo>
                <a:lnTo>
                  <a:pt x="140487" y="232092"/>
                </a:lnTo>
                <a:lnTo>
                  <a:pt x="145252" y="234894"/>
                </a:lnTo>
                <a:lnTo>
                  <a:pt x="150016" y="238349"/>
                </a:lnTo>
                <a:lnTo>
                  <a:pt x="154780" y="242240"/>
                </a:lnTo>
                <a:lnTo>
                  <a:pt x="162189" y="248680"/>
                </a:lnTo>
                <a:lnTo>
                  <a:pt x="168922" y="254189"/>
                </a:lnTo>
                <a:lnTo>
                  <a:pt x="172939" y="256769"/>
                </a:lnTo>
                <a:lnTo>
                  <a:pt x="177205" y="259282"/>
                </a:lnTo>
                <a:lnTo>
                  <a:pt x="184062" y="264192"/>
                </a:lnTo>
                <a:lnTo>
                  <a:pt x="190549" y="269020"/>
                </a:lnTo>
                <a:lnTo>
                  <a:pt x="194502" y="271419"/>
                </a:lnTo>
                <a:lnTo>
                  <a:pt x="198725" y="273812"/>
                </a:lnTo>
                <a:lnTo>
                  <a:pt x="205533" y="278587"/>
                </a:lnTo>
                <a:lnTo>
                  <a:pt x="208459" y="280972"/>
                </a:lnTo>
                <a:lnTo>
                  <a:pt x="213828" y="283622"/>
                </a:lnTo>
                <a:lnTo>
                  <a:pt x="216371" y="284328"/>
                </a:lnTo>
                <a:lnTo>
                  <a:pt x="221313" y="287230"/>
                </a:lnTo>
                <a:lnTo>
                  <a:pt x="223742" y="289115"/>
                </a:lnTo>
                <a:lnTo>
                  <a:pt x="228558" y="291209"/>
                </a:lnTo>
                <a:lnTo>
                  <a:pt x="235731" y="292389"/>
                </a:lnTo>
                <a:lnTo>
                  <a:pt x="238117" y="292554"/>
                </a:lnTo>
                <a:lnTo>
                  <a:pt x="240501" y="291871"/>
                </a:lnTo>
                <a:lnTo>
                  <a:pt x="242884" y="290621"/>
                </a:lnTo>
                <a:lnTo>
                  <a:pt x="250032" y="28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3543300" y="2228850"/>
            <a:ext cx="264319" cy="185738"/>
          </a:xfrm>
          <a:custGeom>
            <a:avLst/>
            <a:gdLst/>
            <a:ahLst/>
            <a:cxnLst/>
            <a:rect l="0" t="0" r="0" b="0"/>
            <a:pathLst>
              <a:path w="264319" h="185738">
                <a:moveTo>
                  <a:pt x="0" y="0"/>
                </a:moveTo>
                <a:lnTo>
                  <a:pt x="38108" y="38108"/>
                </a:lnTo>
                <a:lnTo>
                  <a:pt x="44982" y="42866"/>
                </a:lnTo>
                <a:lnTo>
                  <a:pt x="52536" y="47626"/>
                </a:lnTo>
                <a:lnTo>
                  <a:pt x="58539" y="52388"/>
                </a:lnTo>
                <a:lnTo>
                  <a:pt x="65969" y="57150"/>
                </a:lnTo>
                <a:lnTo>
                  <a:pt x="70173" y="59531"/>
                </a:lnTo>
                <a:lnTo>
                  <a:pt x="79077" y="64293"/>
                </a:lnTo>
                <a:lnTo>
                  <a:pt x="83674" y="66675"/>
                </a:lnTo>
                <a:lnTo>
                  <a:pt x="88326" y="69850"/>
                </a:lnTo>
                <a:lnTo>
                  <a:pt x="93016" y="73554"/>
                </a:lnTo>
                <a:lnTo>
                  <a:pt x="97729" y="77611"/>
                </a:lnTo>
                <a:lnTo>
                  <a:pt x="102459" y="81109"/>
                </a:lnTo>
                <a:lnTo>
                  <a:pt x="107199" y="84235"/>
                </a:lnTo>
                <a:lnTo>
                  <a:pt x="111947" y="87113"/>
                </a:lnTo>
                <a:lnTo>
                  <a:pt x="116700" y="89825"/>
                </a:lnTo>
                <a:lnTo>
                  <a:pt x="126215" y="94955"/>
                </a:lnTo>
                <a:lnTo>
                  <a:pt x="130974" y="98228"/>
                </a:lnTo>
                <a:lnTo>
                  <a:pt x="135735" y="101998"/>
                </a:lnTo>
                <a:lnTo>
                  <a:pt x="140496" y="106098"/>
                </a:lnTo>
                <a:lnTo>
                  <a:pt x="145257" y="109626"/>
                </a:lnTo>
                <a:lnTo>
                  <a:pt x="150019" y="112771"/>
                </a:lnTo>
                <a:lnTo>
                  <a:pt x="154782" y="115662"/>
                </a:lnTo>
                <a:lnTo>
                  <a:pt x="159544" y="119177"/>
                </a:lnTo>
                <a:lnTo>
                  <a:pt x="164306" y="123107"/>
                </a:lnTo>
                <a:lnTo>
                  <a:pt x="173037" y="130914"/>
                </a:lnTo>
                <a:lnTo>
                  <a:pt x="179563" y="137030"/>
                </a:lnTo>
                <a:lnTo>
                  <a:pt x="201289" y="158455"/>
                </a:lnTo>
                <a:lnTo>
                  <a:pt x="208788" y="163822"/>
                </a:lnTo>
                <a:lnTo>
                  <a:pt x="216620" y="168854"/>
                </a:lnTo>
                <a:lnTo>
                  <a:pt x="222746" y="173735"/>
                </a:lnTo>
                <a:lnTo>
                  <a:pt x="228115" y="176434"/>
                </a:lnTo>
                <a:lnTo>
                  <a:pt x="230658" y="177154"/>
                </a:lnTo>
                <a:lnTo>
                  <a:pt x="235600" y="180070"/>
                </a:lnTo>
                <a:lnTo>
                  <a:pt x="238029" y="181959"/>
                </a:lnTo>
                <a:lnTo>
                  <a:pt x="242844" y="184058"/>
                </a:lnTo>
                <a:lnTo>
                  <a:pt x="250018" y="185240"/>
                </a:lnTo>
                <a:lnTo>
                  <a:pt x="257171" y="185590"/>
                </a:lnTo>
                <a:lnTo>
                  <a:pt x="264318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3607593" y="2228850"/>
            <a:ext cx="157164" cy="207169"/>
          </a:xfrm>
          <a:custGeom>
            <a:avLst/>
            <a:gdLst/>
            <a:ahLst/>
            <a:cxnLst/>
            <a:rect l="0" t="0" r="0" b="0"/>
            <a:pathLst>
              <a:path w="157164" h="207169">
                <a:moveTo>
                  <a:pt x="157163" y="0"/>
                </a:moveTo>
                <a:lnTo>
                  <a:pt x="150313" y="0"/>
                </a:lnTo>
                <a:lnTo>
                  <a:pt x="150150" y="4233"/>
                </a:lnTo>
                <a:lnTo>
                  <a:pt x="150106" y="7584"/>
                </a:lnTo>
                <a:lnTo>
                  <a:pt x="149283" y="10612"/>
                </a:lnTo>
                <a:lnTo>
                  <a:pt x="146253" y="16093"/>
                </a:lnTo>
                <a:lnTo>
                  <a:pt x="143539" y="19460"/>
                </a:lnTo>
                <a:lnTo>
                  <a:pt x="140143" y="23292"/>
                </a:lnTo>
                <a:lnTo>
                  <a:pt x="132136" y="31783"/>
                </a:lnTo>
                <a:lnTo>
                  <a:pt x="109378" y="54877"/>
                </a:lnTo>
                <a:lnTo>
                  <a:pt x="104669" y="60397"/>
                </a:lnTo>
                <a:lnTo>
                  <a:pt x="99942" y="66458"/>
                </a:lnTo>
                <a:lnTo>
                  <a:pt x="95203" y="72881"/>
                </a:lnTo>
                <a:lnTo>
                  <a:pt x="90456" y="78749"/>
                </a:lnTo>
                <a:lnTo>
                  <a:pt x="85704" y="84249"/>
                </a:lnTo>
                <a:lnTo>
                  <a:pt x="80949" y="89504"/>
                </a:lnTo>
                <a:lnTo>
                  <a:pt x="76191" y="95387"/>
                </a:lnTo>
                <a:lnTo>
                  <a:pt x="71432" y="101692"/>
                </a:lnTo>
                <a:lnTo>
                  <a:pt x="66671" y="108275"/>
                </a:lnTo>
                <a:lnTo>
                  <a:pt x="62704" y="114252"/>
                </a:lnTo>
                <a:lnTo>
                  <a:pt x="59265" y="119824"/>
                </a:lnTo>
                <a:lnTo>
                  <a:pt x="56179" y="125126"/>
                </a:lnTo>
                <a:lnTo>
                  <a:pt x="52534" y="130249"/>
                </a:lnTo>
                <a:lnTo>
                  <a:pt x="48517" y="135251"/>
                </a:lnTo>
                <a:lnTo>
                  <a:pt x="44251" y="140174"/>
                </a:lnTo>
                <a:lnTo>
                  <a:pt x="40613" y="145043"/>
                </a:lnTo>
                <a:lnTo>
                  <a:pt x="37394" y="149876"/>
                </a:lnTo>
                <a:lnTo>
                  <a:pt x="34455" y="154686"/>
                </a:lnTo>
                <a:lnTo>
                  <a:pt x="31701" y="159480"/>
                </a:lnTo>
                <a:lnTo>
                  <a:pt x="26525" y="169040"/>
                </a:lnTo>
                <a:lnTo>
                  <a:pt x="24033" y="173018"/>
                </a:lnTo>
                <a:lnTo>
                  <a:pt x="21579" y="176464"/>
                </a:lnTo>
                <a:lnTo>
                  <a:pt x="16734" y="182409"/>
                </a:lnTo>
                <a:lnTo>
                  <a:pt x="11936" y="187698"/>
                </a:lnTo>
                <a:lnTo>
                  <a:pt x="10338" y="190219"/>
                </a:lnTo>
                <a:lnTo>
                  <a:pt x="8564" y="195137"/>
                </a:lnTo>
                <a:lnTo>
                  <a:pt x="5658" y="199969"/>
                </a:lnTo>
                <a:lnTo>
                  <a:pt x="0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3936206" y="2357446"/>
            <a:ext cx="178595" cy="21423"/>
          </a:xfrm>
          <a:custGeom>
            <a:avLst/>
            <a:gdLst/>
            <a:ahLst/>
            <a:cxnLst/>
            <a:rect l="0" t="0" r="0" b="0"/>
            <a:pathLst>
              <a:path w="178595" h="21423">
                <a:moveTo>
                  <a:pt x="0" y="21422"/>
                </a:moveTo>
                <a:lnTo>
                  <a:pt x="3792" y="21422"/>
                </a:lnTo>
                <a:lnTo>
                  <a:pt x="5703" y="20629"/>
                </a:lnTo>
                <a:lnTo>
                  <a:pt x="7771" y="19306"/>
                </a:lnTo>
                <a:lnTo>
                  <a:pt x="9943" y="17630"/>
                </a:lnTo>
                <a:lnTo>
                  <a:pt x="12185" y="16513"/>
                </a:lnTo>
                <a:lnTo>
                  <a:pt x="14473" y="15768"/>
                </a:lnTo>
                <a:lnTo>
                  <a:pt x="16792" y="15271"/>
                </a:lnTo>
                <a:lnTo>
                  <a:pt x="19926" y="14941"/>
                </a:lnTo>
                <a:lnTo>
                  <a:pt x="23603" y="14720"/>
                </a:lnTo>
                <a:lnTo>
                  <a:pt x="27641" y="14573"/>
                </a:lnTo>
                <a:lnTo>
                  <a:pt x="32715" y="13681"/>
                </a:lnTo>
                <a:lnTo>
                  <a:pt x="38478" y="12293"/>
                </a:lnTo>
                <a:lnTo>
                  <a:pt x="44703" y="10573"/>
                </a:lnTo>
                <a:lnTo>
                  <a:pt x="50439" y="9427"/>
                </a:lnTo>
                <a:lnTo>
                  <a:pt x="55851" y="8663"/>
                </a:lnTo>
                <a:lnTo>
                  <a:pt x="61046" y="8153"/>
                </a:lnTo>
                <a:lnTo>
                  <a:pt x="66891" y="7020"/>
                </a:lnTo>
                <a:lnTo>
                  <a:pt x="73169" y="5471"/>
                </a:lnTo>
                <a:lnTo>
                  <a:pt x="79736" y="3644"/>
                </a:lnTo>
                <a:lnTo>
                  <a:pt x="85701" y="2427"/>
                </a:lnTo>
                <a:lnTo>
                  <a:pt x="91265" y="1615"/>
                </a:lnTo>
                <a:lnTo>
                  <a:pt x="96562" y="1073"/>
                </a:lnTo>
                <a:lnTo>
                  <a:pt x="102475" y="713"/>
                </a:lnTo>
                <a:lnTo>
                  <a:pt x="115394" y="312"/>
                </a:lnTo>
                <a:lnTo>
                  <a:pt x="142392" y="33"/>
                </a:lnTo>
                <a:lnTo>
                  <a:pt x="158037" y="0"/>
                </a:lnTo>
                <a:lnTo>
                  <a:pt x="160921" y="790"/>
                </a:lnTo>
                <a:lnTo>
                  <a:pt x="163637" y="2111"/>
                </a:lnTo>
                <a:lnTo>
                  <a:pt x="166241" y="3786"/>
                </a:lnTo>
                <a:lnTo>
                  <a:pt x="168771" y="4902"/>
                </a:lnTo>
                <a:lnTo>
                  <a:pt x="171251" y="5646"/>
                </a:lnTo>
                <a:lnTo>
                  <a:pt x="178594" y="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4043362" y="2278856"/>
            <a:ext cx="92870" cy="164307"/>
          </a:xfrm>
          <a:custGeom>
            <a:avLst/>
            <a:gdLst/>
            <a:ahLst/>
            <a:cxnLst/>
            <a:rect l="0" t="0" r="0" b="0"/>
            <a:pathLst>
              <a:path w="92870" h="164307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6948" y="6497"/>
                </a:lnTo>
                <a:lnTo>
                  <a:pt x="7057" y="13735"/>
                </a:lnTo>
                <a:lnTo>
                  <a:pt x="7879" y="17094"/>
                </a:lnTo>
                <a:lnTo>
                  <a:pt x="9222" y="20127"/>
                </a:lnTo>
                <a:lnTo>
                  <a:pt x="10911" y="22943"/>
                </a:lnTo>
                <a:lnTo>
                  <a:pt x="12036" y="26408"/>
                </a:lnTo>
                <a:lnTo>
                  <a:pt x="12787" y="30305"/>
                </a:lnTo>
                <a:lnTo>
                  <a:pt x="13287" y="34491"/>
                </a:lnTo>
                <a:lnTo>
                  <a:pt x="14414" y="38869"/>
                </a:lnTo>
                <a:lnTo>
                  <a:pt x="15959" y="43375"/>
                </a:lnTo>
                <a:lnTo>
                  <a:pt x="17783" y="47967"/>
                </a:lnTo>
                <a:lnTo>
                  <a:pt x="19793" y="52615"/>
                </a:lnTo>
                <a:lnTo>
                  <a:pt x="24143" y="62014"/>
                </a:lnTo>
                <a:lnTo>
                  <a:pt x="31054" y="76230"/>
                </a:lnTo>
                <a:lnTo>
                  <a:pt x="32609" y="80982"/>
                </a:lnTo>
                <a:lnTo>
                  <a:pt x="33646" y="85738"/>
                </a:lnTo>
                <a:lnTo>
                  <a:pt x="34337" y="90496"/>
                </a:lnTo>
                <a:lnTo>
                  <a:pt x="35591" y="94462"/>
                </a:lnTo>
                <a:lnTo>
                  <a:pt x="37221" y="97900"/>
                </a:lnTo>
                <a:lnTo>
                  <a:pt x="39102" y="100985"/>
                </a:lnTo>
                <a:lnTo>
                  <a:pt x="41149" y="104629"/>
                </a:lnTo>
                <a:lnTo>
                  <a:pt x="45541" y="112912"/>
                </a:lnTo>
                <a:lnTo>
                  <a:pt x="47823" y="116550"/>
                </a:lnTo>
                <a:lnTo>
                  <a:pt x="50138" y="119769"/>
                </a:lnTo>
                <a:lnTo>
                  <a:pt x="52475" y="122708"/>
                </a:lnTo>
                <a:lnTo>
                  <a:pt x="54827" y="126255"/>
                </a:lnTo>
                <a:lnTo>
                  <a:pt x="57189" y="130208"/>
                </a:lnTo>
                <a:lnTo>
                  <a:pt x="59557" y="134430"/>
                </a:lnTo>
                <a:lnTo>
                  <a:pt x="61136" y="138039"/>
                </a:lnTo>
                <a:lnTo>
                  <a:pt x="62188" y="141238"/>
                </a:lnTo>
                <a:lnTo>
                  <a:pt x="62891" y="144165"/>
                </a:lnTo>
                <a:lnTo>
                  <a:pt x="64946" y="146116"/>
                </a:lnTo>
                <a:lnTo>
                  <a:pt x="67904" y="147417"/>
                </a:lnTo>
                <a:lnTo>
                  <a:pt x="71463" y="148284"/>
                </a:lnTo>
                <a:lnTo>
                  <a:pt x="73836" y="149656"/>
                </a:lnTo>
                <a:lnTo>
                  <a:pt x="75417" y="151364"/>
                </a:lnTo>
                <a:lnTo>
                  <a:pt x="76472" y="153297"/>
                </a:lnTo>
                <a:lnTo>
                  <a:pt x="77969" y="154585"/>
                </a:lnTo>
                <a:lnTo>
                  <a:pt x="79761" y="155444"/>
                </a:lnTo>
                <a:lnTo>
                  <a:pt x="81749" y="156017"/>
                </a:lnTo>
                <a:lnTo>
                  <a:pt x="83868" y="156399"/>
                </a:lnTo>
                <a:lnTo>
                  <a:pt x="86075" y="156653"/>
                </a:lnTo>
                <a:lnTo>
                  <a:pt x="88340" y="156823"/>
                </a:lnTo>
                <a:lnTo>
                  <a:pt x="89849" y="157730"/>
                </a:lnTo>
                <a:lnTo>
                  <a:pt x="90856" y="159128"/>
                </a:lnTo>
                <a:lnTo>
                  <a:pt x="9286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4286250" y="2164556"/>
            <a:ext cx="100013" cy="235745"/>
          </a:xfrm>
          <a:custGeom>
            <a:avLst/>
            <a:gdLst/>
            <a:ahLst/>
            <a:cxnLst/>
            <a:rect l="0" t="0" r="0" b="0"/>
            <a:pathLst>
              <a:path w="100013" h="235745">
                <a:moveTo>
                  <a:pt x="0" y="0"/>
                </a:moveTo>
                <a:lnTo>
                  <a:pt x="0" y="6849"/>
                </a:lnTo>
                <a:lnTo>
                  <a:pt x="2116" y="11246"/>
                </a:lnTo>
                <a:lnTo>
                  <a:pt x="3792" y="14641"/>
                </a:lnTo>
                <a:lnTo>
                  <a:pt x="5703" y="17698"/>
                </a:lnTo>
                <a:lnTo>
                  <a:pt x="7770" y="20530"/>
                </a:lnTo>
                <a:lnTo>
                  <a:pt x="9942" y="23212"/>
                </a:lnTo>
                <a:lnTo>
                  <a:pt x="12184" y="25793"/>
                </a:lnTo>
                <a:lnTo>
                  <a:pt x="14473" y="28308"/>
                </a:lnTo>
                <a:lnTo>
                  <a:pt x="16792" y="30778"/>
                </a:lnTo>
                <a:lnTo>
                  <a:pt x="19132" y="34012"/>
                </a:lnTo>
                <a:lnTo>
                  <a:pt x="21486" y="37756"/>
                </a:lnTo>
                <a:lnTo>
                  <a:pt x="23849" y="41839"/>
                </a:lnTo>
                <a:lnTo>
                  <a:pt x="26218" y="46943"/>
                </a:lnTo>
                <a:lnTo>
                  <a:pt x="28591" y="52726"/>
                </a:lnTo>
                <a:lnTo>
                  <a:pt x="30967" y="58963"/>
                </a:lnTo>
                <a:lnTo>
                  <a:pt x="32551" y="64709"/>
                </a:lnTo>
                <a:lnTo>
                  <a:pt x="33607" y="70126"/>
                </a:lnTo>
                <a:lnTo>
                  <a:pt x="34310" y="75326"/>
                </a:lnTo>
                <a:lnTo>
                  <a:pt x="35573" y="80380"/>
                </a:lnTo>
                <a:lnTo>
                  <a:pt x="37210" y="85336"/>
                </a:lnTo>
                <a:lnTo>
                  <a:pt x="39094" y="90228"/>
                </a:lnTo>
                <a:lnTo>
                  <a:pt x="41144" y="95077"/>
                </a:lnTo>
                <a:lnTo>
                  <a:pt x="43304" y="99897"/>
                </a:lnTo>
                <a:lnTo>
                  <a:pt x="45538" y="104698"/>
                </a:lnTo>
                <a:lnTo>
                  <a:pt x="47821" y="110280"/>
                </a:lnTo>
                <a:lnTo>
                  <a:pt x="50137" y="116382"/>
                </a:lnTo>
                <a:lnTo>
                  <a:pt x="52475" y="122832"/>
                </a:lnTo>
                <a:lnTo>
                  <a:pt x="54826" y="128719"/>
                </a:lnTo>
                <a:lnTo>
                  <a:pt x="57188" y="134231"/>
                </a:lnTo>
                <a:lnTo>
                  <a:pt x="61929" y="144590"/>
                </a:lnTo>
                <a:lnTo>
                  <a:pt x="66682" y="154485"/>
                </a:lnTo>
                <a:lnTo>
                  <a:pt x="68267" y="159346"/>
                </a:lnTo>
                <a:lnTo>
                  <a:pt x="69324" y="164174"/>
                </a:lnTo>
                <a:lnTo>
                  <a:pt x="70028" y="168981"/>
                </a:lnTo>
                <a:lnTo>
                  <a:pt x="71292" y="173772"/>
                </a:lnTo>
                <a:lnTo>
                  <a:pt x="72928" y="178555"/>
                </a:lnTo>
                <a:lnTo>
                  <a:pt x="74812" y="183330"/>
                </a:lnTo>
                <a:lnTo>
                  <a:pt x="76862" y="188101"/>
                </a:lnTo>
                <a:lnTo>
                  <a:pt x="81257" y="197636"/>
                </a:lnTo>
                <a:lnTo>
                  <a:pt x="82746" y="201607"/>
                </a:lnTo>
                <a:lnTo>
                  <a:pt x="84401" y="208136"/>
                </a:lnTo>
                <a:lnTo>
                  <a:pt x="87253" y="213684"/>
                </a:lnTo>
                <a:lnTo>
                  <a:pt x="89125" y="216275"/>
                </a:lnTo>
                <a:lnTo>
                  <a:pt x="91166" y="218796"/>
                </a:lnTo>
                <a:lnTo>
                  <a:pt x="93321" y="221270"/>
                </a:lnTo>
                <a:lnTo>
                  <a:pt x="98690" y="227152"/>
                </a:lnTo>
                <a:lnTo>
                  <a:pt x="99131" y="228428"/>
                </a:lnTo>
                <a:lnTo>
                  <a:pt x="100012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4479131" y="2257462"/>
            <a:ext cx="249996" cy="378153"/>
          </a:xfrm>
          <a:custGeom>
            <a:avLst/>
            <a:gdLst/>
            <a:ahLst/>
            <a:cxnLst/>
            <a:rect l="0" t="0" r="0" b="0"/>
            <a:pathLst>
              <a:path w="249996" h="378153">
                <a:moveTo>
                  <a:pt x="0" y="14250"/>
                </a:moveTo>
                <a:lnTo>
                  <a:pt x="0" y="20401"/>
                </a:lnTo>
                <a:lnTo>
                  <a:pt x="5703" y="26901"/>
                </a:lnTo>
                <a:lnTo>
                  <a:pt x="16792" y="38161"/>
                </a:lnTo>
                <a:lnTo>
                  <a:pt x="18339" y="41303"/>
                </a:lnTo>
                <a:lnTo>
                  <a:pt x="21309" y="52516"/>
                </a:lnTo>
                <a:lnTo>
                  <a:pt x="24816" y="58510"/>
                </a:lnTo>
                <a:lnTo>
                  <a:pt x="31138" y="65936"/>
                </a:lnTo>
                <a:lnTo>
                  <a:pt x="35046" y="70138"/>
                </a:lnTo>
                <a:lnTo>
                  <a:pt x="37651" y="74528"/>
                </a:lnTo>
                <a:lnTo>
                  <a:pt x="40546" y="83638"/>
                </a:lnTo>
                <a:lnTo>
                  <a:pt x="43950" y="90862"/>
                </a:lnTo>
                <a:lnTo>
                  <a:pt x="50328" y="101508"/>
                </a:lnTo>
                <a:lnTo>
                  <a:pt x="52602" y="105760"/>
                </a:lnTo>
                <a:lnTo>
                  <a:pt x="55705" y="108594"/>
                </a:lnTo>
                <a:lnTo>
                  <a:pt x="59362" y="110483"/>
                </a:lnTo>
                <a:lnTo>
                  <a:pt x="63387" y="111743"/>
                </a:lnTo>
                <a:lnTo>
                  <a:pt x="67658" y="113377"/>
                </a:lnTo>
                <a:lnTo>
                  <a:pt x="72093" y="115260"/>
                </a:lnTo>
                <a:lnTo>
                  <a:pt x="76637" y="117308"/>
                </a:lnTo>
                <a:lnTo>
                  <a:pt x="83802" y="119585"/>
                </a:lnTo>
                <a:lnTo>
                  <a:pt x="90427" y="120597"/>
                </a:lnTo>
                <a:lnTo>
                  <a:pt x="94416" y="120867"/>
                </a:lnTo>
                <a:lnTo>
                  <a:pt x="102287" y="121166"/>
                </a:lnTo>
                <a:lnTo>
                  <a:pt x="108432" y="121300"/>
                </a:lnTo>
                <a:lnTo>
                  <a:pt x="129878" y="121397"/>
                </a:lnTo>
                <a:lnTo>
                  <a:pt x="137363" y="119285"/>
                </a:lnTo>
                <a:lnTo>
                  <a:pt x="141581" y="117611"/>
                </a:lnTo>
                <a:lnTo>
                  <a:pt x="148386" y="113634"/>
                </a:lnTo>
                <a:lnTo>
                  <a:pt x="154055" y="109221"/>
                </a:lnTo>
                <a:lnTo>
                  <a:pt x="159221" y="104613"/>
                </a:lnTo>
                <a:lnTo>
                  <a:pt x="166592" y="93765"/>
                </a:lnTo>
                <a:lnTo>
                  <a:pt x="173802" y="84288"/>
                </a:lnTo>
                <a:lnTo>
                  <a:pt x="175400" y="80786"/>
                </a:lnTo>
                <a:lnTo>
                  <a:pt x="177174" y="72661"/>
                </a:lnTo>
                <a:lnTo>
                  <a:pt x="180079" y="63759"/>
                </a:lnTo>
                <a:lnTo>
                  <a:pt x="183223" y="55304"/>
                </a:lnTo>
                <a:lnTo>
                  <a:pt x="184992" y="45288"/>
                </a:lnTo>
                <a:lnTo>
                  <a:pt x="185406" y="37040"/>
                </a:lnTo>
                <a:lnTo>
                  <a:pt x="185639" y="27265"/>
                </a:lnTo>
                <a:lnTo>
                  <a:pt x="185709" y="19341"/>
                </a:lnTo>
                <a:lnTo>
                  <a:pt x="184924" y="16850"/>
                </a:lnTo>
                <a:lnTo>
                  <a:pt x="180822" y="9552"/>
                </a:lnTo>
                <a:lnTo>
                  <a:pt x="178619" y="87"/>
                </a:lnTo>
                <a:lnTo>
                  <a:pt x="182393" y="0"/>
                </a:lnTo>
                <a:lnTo>
                  <a:pt x="183508" y="781"/>
                </a:lnTo>
                <a:lnTo>
                  <a:pt x="184251" y="2096"/>
                </a:lnTo>
                <a:lnTo>
                  <a:pt x="184747" y="3766"/>
                </a:lnTo>
                <a:lnTo>
                  <a:pt x="187414" y="7738"/>
                </a:lnTo>
                <a:lnTo>
                  <a:pt x="189236" y="9909"/>
                </a:lnTo>
                <a:lnTo>
                  <a:pt x="190451" y="12943"/>
                </a:lnTo>
                <a:lnTo>
                  <a:pt x="191801" y="20548"/>
                </a:lnTo>
                <a:lnTo>
                  <a:pt x="194518" y="29220"/>
                </a:lnTo>
                <a:lnTo>
                  <a:pt x="197577" y="38366"/>
                </a:lnTo>
                <a:lnTo>
                  <a:pt x="198937" y="47722"/>
                </a:lnTo>
                <a:lnTo>
                  <a:pt x="200887" y="52440"/>
                </a:lnTo>
                <a:lnTo>
                  <a:pt x="207287" y="61915"/>
                </a:lnTo>
                <a:lnTo>
                  <a:pt x="213307" y="71418"/>
                </a:lnTo>
                <a:lnTo>
                  <a:pt x="218628" y="81727"/>
                </a:lnTo>
                <a:lnTo>
                  <a:pt x="221158" y="87809"/>
                </a:lnTo>
                <a:lnTo>
                  <a:pt x="223639" y="94246"/>
                </a:lnTo>
                <a:lnTo>
                  <a:pt x="226086" y="101712"/>
                </a:lnTo>
                <a:lnTo>
                  <a:pt x="228512" y="109864"/>
                </a:lnTo>
                <a:lnTo>
                  <a:pt x="230922" y="118474"/>
                </a:lnTo>
                <a:lnTo>
                  <a:pt x="235717" y="134391"/>
                </a:lnTo>
                <a:lnTo>
                  <a:pt x="245263" y="164011"/>
                </a:lnTo>
                <a:lnTo>
                  <a:pt x="246853" y="171241"/>
                </a:lnTo>
                <a:lnTo>
                  <a:pt x="247912" y="178442"/>
                </a:lnTo>
                <a:lnTo>
                  <a:pt x="248618" y="185624"/>
                </a:lnTo>
                <a:lnTo>
                  <a:pt x="249089" y="191999"/>
                </a:lnTo>
                <a:lnTo>
                  <a:pt x="249612" y="203316"/>
                </a:lnTo>
                <a:lnTo>
                  <a:pt x="249907" y="226197"/>
                </a:lnTo>
                <a:lnTo>
                  <a:pt x="249995" y="245501"/>
                </a:lnTo>
                <a:lnTo>
                  <a:pt x="249213" y="251761"/>
                </a:lnTo>
                <a:lnTo>
                  <a:pt x="247898" y="258316"/>
                </a:lnTo>
                <a:lnTo>
                  <a:pt x="246228" y="265066"/>
                </a:lnTo>
                <a:lnTo>
                  <a:pt x="243527" y="271949"/>
                </a:lnTo>
                <a:lnTo>
                  <a:pt x="240139" y="278918"/>
                </a:lnTo>
                <a:lnTo>
                  <a:pt x="236292" y="285945"/>
                </a:lnTo>
                <a:lnTo>
                  <a:pt x="232141" y="292218"/>
                </a:lnTo>
                <a:lnTo>
                  <a:pt x="227785" y="297987"/>
                </a:lnTo>
                <a:lnTo>
                  <a:pt x="223294" y="303420"/>
                </a:lnTo>
                <a:lnTo>
                  <a:pt x="218713" y="308630"/>
                </a:lnTo>
                <a:lnTo>
                  <a:pt x="214071" y="313691"/>
                </a:lnTo>
                <a:lnTo>
                  <a:pt x="204680" y="323547"/>
                </a:lnTo>
                <a:lnTo>
                  <a:pt x="180961" y="347590"/>
                </a:lnTo>
                <a:lnTo>
                  <a:pt x="175409" y="351570"/>
                </a:lnTo>
                <a:lnTo>
                  <a:pt x="169327" y="355018"/>
                </a:lnTo>
                <a:lnTo>
                  <a:pt x="146248" y="366254"/>
                </a:lnTo>
                <a:lnTo>
                  <a:pt x="141948" y="368776"/>
                </a:lnTo>
                <a:lnTo>
                  <a:pt x="135055" y="373694"/>
                </a:lnTo>
                <a:lnTo>
                  <a:pt x="131312" y="375323"/>
                </a:lnTo>
                <a:lnTo>
                  <a:pt x="127228" y="376409"/>
                </a:lnTo>
                <a:lnTo>
                  <a:pt x="122919" y="377133"/>
                </a:lnTo>
                <a:lnTo>
                  <a:pt x="116014" y="377938"/>
                </a:lnTo>
                <a:lnTo>
                  <a:pt x="113061" y="378152"/>
                </a:lnTo>
                <a:lnTo>
                  <a:pt x="110299" y="377501"/>
                </a:lnTo>
                <a:lnTo>
                  <a:pt x="105113" y="374662"/>
                </a:lnTo>
                <a:lnTo>
                  <a:pt x="97731" y="368600"/>
                </a:lnTo>
                <a:lnTo>
                  <a:pt x="95317" y="367165"/>
                </a:lnTo>
                <a:lnTo>
                  <a:pt x="87855" y="364861"/>
                </a:lnTo>
                <a:lnTo>
                  <a:pt x="85725" y="3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4993481" y="22860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9943" y="14287"/>
                </a:lnTo>
                <a:lnTo>
                  <a:pt x="12185" y="13493"/>
                </a:lnTo>
                <a:lnTo>
                  <a:pt x="14473" y="12170"/>
                </a:lnTo>
                <a:lnTo>
                  <a:pt x="16793" y="10495"/>
                </a:lnTo>
                <a:lnTo>
                  <a:pt x="19926" y="9377"/>
                </a:lnTo>
                <a:lnTo>
                  <a:pt x="23603" y="8633"/>
                </a:lnTo>
                <a:lnTo>
                  <a:pt x="27641" y="8136"/>
                </a:lnTo>
                <a:lnTo>
                  <a:pt x="31921" y="7805"/>
                </a:lnTo>
                <a:lnTo>
                  <a:pt x="36362" y="7585"/>
                </a:lnTo>
                <a:lnTo>
                  <a:pt x="40910" y="7437"/>
                </a:lnTo>
                <a:lnTo>
                  <a:pt x="64525" y="7201"/>
                </a:lnTo>
                <a:lnTo>
                  <a:pt x="75245" y="7169"/>
                </a:lnTo>
                <a:lnTo>
                  <a:pt x="81119" y="6367"/>
                </a:lnTo>
                <a:lnTo>
                  <a:pt x="87417" y="5038"/>
                </a:lnTo>
                <a:lnTo>
                  <a:pt x="93996" y="3359"/>
                </a:lnTo>
                <a:lnTo>
                  <a:pt x="100765" y="2239"/>
                </a:lnTo>
                <a:lnTo>
                  <a:pt x="107658" y="1492"/>
                </a:lnTo>
                <a:lnTo>
                  <a:pt x="114634" y="995"/>
                </a:lnTo>
                <a:lnTo>
                  <a:pt x="120873" y="663"/>
                </a:lnTo>
                <a:lnTo>
                  <a:pt x="132038" y="294"/>
                </a:lnTo>
                <a:lnTo>
                  <a:pt x="167960" y="25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5050631" y="2350293"/>
            <a:ext cx="157163" cy="28576"/>
          </a:xfrm>
          <a:custGeom>
            <a:avLst/>
            <a:gdLst/>
            <a:ahLst/>
            <a:cxnLst/>
            <a:rect l="0" t="0" r="0" b="0"/>
            <a:pathLst>
              <a:path w="157163" h="28576">
                <a:moveTo>
                  <a:pt x="0" y="28575"/>
                </a:moveTo>
                <a:lnTo>
                  <a:pt x="3792" y="24783"/>
                </a:lnTo>
                <a:lnTo>
                  <a:pt x="6497" y="23666"/>
                </a:lnTo>
                <a:lnTo>
                  <a:pt x="9888" y="22921"/>
                </a:lnTo>
                <a:lnTo>
                  <a:pt x="19151" y="21726"/>
                </a:lnTo>
                <a:lnTo>
                  <a:pt x="22292" y="20834"/>
                </a:lnTo>
                <a:lnTo>
                  <a:pt x="32132" y="17726"/>
                </a:lnTo>
                <a:lnTo>
                  <a:pt x="37296" y="16580"/>
                </a:lnTo>
                <a:lnTo>
                  <a:pt x="42327" y="15816"/>
                </a:lnTo>
                <a:lnTo>
                  <a:pt x="47268" y="15306"/>
                </a:lnTo>
                <a:lnTo>
                  <a:pt x="52943" y="14173"/>
                </a:lnTo>
                <a:lnTo>
                  <a:pt x="59108" y="12624"/>
                </a:lnTo>
                <a:lnTo>
                  <a:pt x="65599" y="10797"/>
                </a:lnTo>
                <a:lnTo>
                  <a:pt x="72308" y="9580"/>
                </a:lnTo>
                <a:lnTo>
                  <a:pt x="79161" y="8768"/>
                </a:lnTo>
                <a:lnTo>
                  <a:pt x="86112" y="8226"/>
                </a:lnTo>
                <a:lnTo>
                  <a:pt x="92332" y="7866"/>
                </a:lnTo>
                <a:lnTo>
                  <a:pt x="103478" y="7465"/>
                </a:lnTo>
                <a:lnTo>
                  <a:pt x="118678" y="7239"/>
                </a:lnTo>
                <a:lnTo>
                  <a:pt x="123569" y="6414"/>
                </a:lnTo>
                <a:lnTo>
                  <a:pt x="128417" y="5070"/>
                </a:lnTo>
                <a:lnTo>
                  <a:pt x="133236" y="3380"/>
                </a:lnTo>
                <a:lnTo>
                  <a:pt x="138037" y="2253"/>
                </a:lnTo>
                <a:lnTo>
                  <a:pt x="142824" y="1502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5450681" y="2286000"/>
            <a:ext cx="150020" cy="7144"/>
          </a:xfrm>
          <a:custGeom>
            <a:avLst/>
            <a:gdLst/>
            <a:ahLst/>
            <a:cxnLst/>
            <a:rect l="0" t="0" r="0" b="0"/>
            <a:pathLst>
              <a:path w="150020" h="7144">
                <a:moveTo>
                  <a:pt x="0" y="0"/>
                </a:moveTo>
                <a:lnTo>
                  <a:pt x="9943" y="0"/>
                </a:lnTo>
                <a:lnTo>
                  <a:pt x="12185" y="793"/>
                </a:lnTo>
                <a:lnTo>
                  <a:pt x="14473" y="2116"/>
                </a:lnTo>
                <a:lnTo>
                  <a:pt x="16793" y="3792"/>
                </a:lnTo>
                <a:lnTo>
                  <a:pt x="19926" y="4909"/>
                </a:lnTo>
                <a:lnTo>
                  <a:pt x="23603" y="5654"/>
                </a:lnTo>
                <a:lnTo>
                  <a:pt x="27641" y="6150"/>
                </a:lnTo>
                <a:lnTo>
                  <a:pt x="31921" y="6481"/>
                </a:lnTo>
                <a:lnTo>
                  <a:pt x="36362" y="6702"/>
                </a:lnTo>
                <a:lnTo>
                  <a:pt x="45530" y="6947"/>
                </a:lnTo>
                <a:lnTo>
                  <a:pt x="150019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5715332" y="2157446"/>
            <a:ext cx="178262" cy="278543"/>
          </a:xfrm>
          <a:custGeom>
            <a:avLst/>
            <a:gdLst/>
            <a:ahLst/>
            <a:cxnLst/>
            <a:rect l="0" t="0" r="0" b="0"/>
            <a:pathLst>
              <a:path w="178262" h="278543">
                <a:moveTo>
                  <a:pt x="149686" y="42829"/>
                </a:moveTo>
                <a:lnTo>
                  <a:pt x="149686" y="36678"/>
                </a:lnTo>
                <a:lnTo>
                  <a:pt x="144776" y="30178"/>
                </a:lnTo>
                <a:lnTo>
                  <a:pt x="143535" y="25829"/>
                </a:lnTo>
                <a:lnTo>
                  <a:pt x="142837" y="18918"/>
                </a:lnTo>
                <a:lnTo>
                  <a:pt x="141151" y="17363"/>
                </a:lnTo>
                <a:lnTo>
                  <a:pt x="138440" y="16327"/>
                </a:lnTo>
                <a:lnTo>
                  <a:pt x="135045" y="15636"/>
                </a:lnTo>
                <a:lnTo>
                  <a:pt x="131988" y="14381"/>
                </a:lnTo>
                <a:lnTo>
                  <a:pt x="126475" y="10871"/>
                </a:lnTo>
                <a:lnTo>
                  <a:pt x="121379" y="6665"/>
                </a:lnTo>
                <a:lnTo>
                  <a:pt x="118908" y="4432"/>
                </a:lnTo>
                <a:lnTo>
                  <a:pt x="116468" y="2943"/>
                </a:lnTo>
                <a:lnTo>
                  <a:pt x="111639" y="1289"/>
                </a:lnTo>
                <a:lnTo>
                  <a:pt x="108447" y="848"/>
                </a:lnTo>
                <a:lnTo>
                  <a:pt x="104730" y="554"/>
                </a:lnTo>
                <a:lnTo>
                  <a:pt x="100666" y="358"/>
                </a:lnTo>
                <a:lnTo>
                  <a:pt x="91916" y="140"/>
                </a:lnTo>
                <a:lnTo>
                  <a:pt x="77156" y="0"/>
                </a:lnTo>
                <a:lnTo>
                  <a:pt x="73551" y="783"/>
                </a:lnTo>
                <a:lnTo>
                  <a:pt x="69561" y="2098"/>
                </a:lnTo>
                <a:lnTo>
                  <a:pt x="65313" y="3768"/>
                </a:lnTo>
                <a:lnTo>
                  <a:pt x="60894" y="4882"/>
                </a:lnTo>
                <a:lnTo>
                  <a:pt x="56360" y="5625"/>
                </a:lnTo>
                <a:lnTo>
                  <a:pt x="51750" y="6120"/>
                </a:lnTo>
                <a:lnTo>
                  <a:pt x="47089" y="7244"/>
                </a:lnTo>
                <a:lnTo>
                  <a:pt x="42394" y="8786"/>
                </a:lnTo>
                <a:lnTo>
                  <a:pt x="37677" y="10609"/>
                </a:lnTo>
                <a:lnTo>
                  <a:pt x="33739" y="12617"/>
                </a:lnTo>
                <a:lnTo>
                  <a:pt x="30319" y="14750"/>
                </a:lnTo>
                <a:lnTo>
                  <a:pt x="27246" y="16966"/>
                </a:lnTo>
                <a:lnTo>
                  <a:pt x="21714" y="23661"/>
                </a:lnTo>
                <a:lnTo>
                  <a:pt x="16610" y="31135"/>
                </a:lnTo>
                <a:lnTo>
                  <a:pt x="11695" y="37102"/>
                </a:lnTo>
                <a:lnTo>
                  <a:pt x="8982" y="42400"/>
                </a:lnTo>
                <a:lnTo>
                  <a:pt x="8258" y="44924"/>
                </a:lnTo>
                <a:lnTo>
                  <a:pt x="5338" y="49845"/>
                </a:lnTo>
                <a:lnTo>
                  <a:pt x="3448" y="52269"/>
                </a:lnTo>
                <a:lnTo>
                  <a:pt x="1348" y="57078"/>
                </a:lnTo>
                <a:lnTo>
                  <a:pt x="166" y="64249"/>
                </a:lnTo>
                <a:lnTo>
                  <a:pt x="0" y="66634"/>
                </a:lnTo>
                <a:lnTo>
                  <a:pt x="1932" y="73517"/>
                </a:lnTo>
                <a:lnTo>
                  <a:pt x="3558" y="77575"/>
                </a:lnTo>
                <a:lnTo>
                  <a:pt x="5437" y="80280"/>
                </a:lnTo>
                <a:lnTo>
                  <a:pt x="7482" y="82084"/>
                </a:lnTo>
                <a:lnTo>
                  <a:pt x="11872" y="84882"/>
                </a:lnTo>
                <a:lnTo>
                  <a:pt x="16469" y="88771"/>
                </a:lnTo>
                <a:lnTo>
                  <a:pt x="21158" y="93145"/>
                </a:lnTo>
                <a:lnTo>
                  <a:pt x="23520" y="95423"/>
                </a:lnTo>
                <a:lnTo>
                  <a:pt x="25888" y="96941"/>
                </a:lnTo>
                <a:lnTo>
                  <a:pt x="30635" y="98629"/>
                </a:lnTo>
                <a:lnTo>
                  <a:pt x="35392" y="99379"/>
                </a:lnTo>
                <a:lnTo>
                  <a:pt x="40945" y="99712"/>
                </a:lnTo>
                <a:lnTo>
                  <a:pt x="48704" y="99860"/>
                </a:lnTo>
                <a:lnTo>
                  <a:pt x="52996" y="99106"/>
                </a:lnTo>
                <a:lnTo>
                  <a:pt x="57445" y="97809"/>
                </a:lnTo>
                <a:lnTo>
                  <a:pt x="61998" y="96151"/>
                </a:lnTo>
                <a:lnTo>
                  <a:pt x="65828" y="94252"/>
                </a:lnTo>
                <a:lnTo>
                  <a:pt x="69174" y="92192"/>
                </a:lnTo>
                <a:lnTo>
                  <a:pt x="72199" y="90025"/>
                </a:lnTo>
                <a:lnTo>
                  <a:pt x="75803" y="87787"/>
                </a:lnTo>
                <a:lnTo>
                  <a:pt x="79794" y="85501"/>
                </a:lnTo>
                <a:lnTo>
                  <a:pt x="88461" y="80844"/>
                </a:lnTo>
                <a:lnTo>
                  <a:pt x="97604" y="76128"/>
                </a:lnTo>
                <a:lnTo>
                  <a:pt x="101471" y="73760"/>
                </a:lnTo>
                <a:lnTo>
                  <a:pt x="104843" y="71387"/>
                </a:lnTo>
                <a:lnTo>
                  <a:pt x="107885" y="69011"/>
                </a:lnTo>
                <a:lnTo>
                  <a:pt x="113381" y="64255"/>
                </a:lnTo>
                <a:lnTo>
                  <a:pt x="118470" y="59495"/>
                </a:lnTo>
                <a:lnTo>
                  <a:pt x="123377" y="54734"/>
                </a:lnTo>
                <a:lnTo>
                  <a:pt x="125003" y="52353"/>
                </a:lnTo>
                <a:lnTo>
                  <a:pt x="128085" y="45210"/>
                </a:lnTo>
                <a:lnTo>
                  <a:pt x="132879" y="38066"/>
                </a:lnTo>
                <a:lnTo>
                  <a:pt x="134279" y="33304"/>
                </a:lnTo>
                <a:lnTo>
                  <a:pt x="135446" y="31716"/>
                </a:lnTo>
                <a:lnTo>
                  <a:pt x="137018" y="30658"/>
                </a:lnTo>
                <a:lnTo>
                  <a:pt x="138859" y="29952"/>
                </a:lnTo>
                <a:lnTo>
                  <a:pt x="140087" y="28688"/>
                </a:lnTo>
                <a:lnTo>
                  <a:pt x="140906" y="27052"/>
                </a:lnTo>
                <a:lnTo>
                  <a:pt x="142446" y="21728"/>
                </a:lnTo>
                <a:lnTo>
                  <a:pt x="142534" y="27577"/>
                </a:lnTo>
                <a:lnTo>
                  <a:pt x="137631" y="34054"/>
                </a:lnTo>
                <a:lnTo>
                  <a:pt x="135267" y="41463"/>
                </a:lnTo>
                <a:lnTo>
                  <a:pt x="131901" y="49101"/>
                </a:lnTo>
                <a:lnTo>
                  <a:pt x="131479" y="52566"/>
                </a:lnTo>
                <a:lnTo>
                  <a:pt x="131992" y="55670"/>
                </a:lnTo>
                <a:lnTo>
                  <a:pt x="133128" y="58534"/>
                </a:lnTo>
                <a:lnTo>
                  <a:pt x="134390" y="65948"/>
                </a:lnTo>
                <a:lnTo>
                  <a:pt x="134950" y="74535"/>
                </a:lnTo>
                <a:lnTo>
                  <a:pt x="135200" y="83643"/>
                </a:lnTo>
                <a:lnTo>
                  <a:pt x="136060" y="88295"/>
                </a:lnTo>
                <a:lnTo>
                  <a:pt x="137427" y="92983"/>
                </a:lnTo>
                <a:lnTo>
                  <a:pt x="139132" y="97696"/>
                </a:lnTo>
                <a:lnTo>
                  <a:pt x="140269" y="103219"/>
                </a:lnTo>
                <a:lnTo>
                  <a:pt x="141027" y="109283"/>
                </a:lnTo>
                <a:lnTo>
                  <a:pt x="141532" y="115706"/>
                </a:lnTo>
                <a:lnTo>
                  <a:pt x="141869" y="121576"/>
                </a:lnTo>
                <a:lnTo>
                  <a:pt x="142243" y="132332"/>
                </a:lnTo>
                <a:lnTo>
                  <a:pt x="143930" y="137422"/>
                </a:lnTo>
                <a:lnTo>
                  <a:pt x="146643" y="142404"/>
                </a:lnTo>
                <a:lnTo>
                  <a:pt x="150039" y="147312"/>
                </a:lnTo>
                <a:lnTo>
                  <a:pt x="152302" y="152965"/>
                </a:lnTo>
                <a:lnTo>
                  <a:pt x="153812" y="159116"/>
                </a:lnTo>
                <a:lnTo>
                  <a:pt x="154818" y="165597"/>
                </a:lnTo>
                <a:lnTo>
                  <a:pt x="156282" y="171505"/>
                </a:lnTo>
                <a:lnTo>
                  <a:pt x="158052" y="177032"/>
                </a:lnTo>
                <a:lnTo>
                  <a:pt x="160026" y="182304"/>
                </a:lnTo>
                <a:lnTo>
                  <a:pt x="162136" y="187406"/>
                </a:lnTo>
                <a:lnTo>
                  <a:pt x="164336" y="192395"/>
                </a:lnTo>
                <a:lnTo>
                  <a:pt x="166597" y="197308"/>
                </a:lnTo>
                <a:lnTo>
                  <a:pt x="168104" y="202171"/>
                </a:lnTo>
                <a:lnTo>
                  <a:pt x="169108" y="207001"/>
                </a:lnTo>
                <a:lnTo>
                  <a:pt x="169778" y="211808"/>
                </a:lnTo>
                <a:lnTo>
                  <a:pt x="171019" y="216600"/>
                </a:lnTo>
                <a:lnTo>
                  <a:pt x="172639" y="221383"/>
                </a:lnTo>
                <a:lnTo>
                  <a:pt x="174513" y="226158"/>
                </a:lnTo>
                <a:lnTo>
                  <a:pt x="175763" y="230930"/>
                </a:lnTo>
                <a:lnTo>
                  <a:pt x="176595" y="235698"/>
                </a:lnTo>
                <a:lnTo>
                  <a:pt x="177151" y="240464"/>
                </a:lnTo>
                <a:lnTo>
                  <a:pt x="177521" y="245230"/>
                </a:lnTo>
                <a:lnTo>
                  <a:pt x="177767" y="249994"/>
                </a:lnTo>
                <a:lnTo>
                  <a:pt x="178115" y="262167"/>
                </a:lnTo>
                <a:lnTo>
                  <a:pt x="178258" y="276842"/>
                </a:lnTo>
                <a:lnTo>
                  <a:pt x="178261" y="278542"/>
                </a:lnTo>
                <a:lnTo>
                  <a:pt x="178261" y="27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2757585" y="2065536"/>
            <a:ext cx="149922" cy="534790"/>
          </a:xfrm>
          <a:custGeom>
            <a:avLst/>
            <a:gdLst/>
            <a:ahLst/>
            <a:cxnLst/>
            <a:rect l="0" t="0" r="0" b="0"/>
            <a:pathLst>
              <a:path w="149922" h="534790">
                <a:moveTo>
                  <a:pt x="149921" y="6151"/>
                </a:moveTo>
                <a:lnTo>
                  <a:pt x="149921" y="0"/>
                </a:lnTo>
                <a:lnTo>
                  <a:pt x="149921" y="5245"/>
                </a:lnTo>
                <a:lnTo>
                  <a:pt x="149127" y="5547"/>
                </a:lnTo>
                <a:lnTo>
                  <a:pt x="146129" y="5883"/>
                </a:lnTo>
                <a:lnTo>
                  <a:pt x="144218" y="6766"/>
                </a:lnTo>
                <a:lnTo>
                  <a:pt x="139978" y="9864"/>
                </a:lnTo>
                <a:lnTo>
                  <a:pt x="138530" y="11801"/>
                </a:lnTo>
                <a:lnTo>
                  <a:pt x="135698" y="18320"/>
                </a:lnTo>
                <a:lnTo>
                  <a:pt x="132222" y="22937"/>
                </a:lnTo>
                <a:lnTo>
                  <a:pt x="128032" y="29751"/>
                </a:lnTo>
                <a:lnTo>
                  <a:pt x="125803" y="33791"/>
                </a:lnTo>
                <a:lnTo>
                  <a:pt x="122730" y="38071"/>
                </a:lnTo>
                <a:lnTo>
                  <a:pt x="119094" y="42512"/>
                </a:lnTo>
                <a:lnTo>
                  <a:pt x="115082" y="47061"/>
                </a:lnTo>
                <a:lnTo>
                  <a:pt x="111614" y="52474"/>
                </a:lnTo>
                <a:lnTo>
                  <a:pt x="108508" y="58464"/>
                </a:lnTo>
                <a:lnTo>
                  <a:pt x="105643" y="64839"/>
                </a:lnTo>
                <a:lnTo>
                  <a:pt x="102146" y="70676"/>
                </a:lnTo>
                <a:lnTo>
                  <a:pt x="98227" y="76155"/>
                </a:lnTo>
                <a:lnTo>
                  <a:pt x="94027" y="81396"/>
                </a:lnTo>
                <a:lnTo>
                  <a:pt x="89640" y="86477"/>
                </a:lnTo>
                <a:lnTo>
                  <a:pt x="85127" y="91451"/>
                </a:lnTo>
                <a:lnTo>
                  <a:pt x="80531" y="96355"/>
                </a:lnTo>
                <a:lnTo>
                  <a:pt x="75880" y="102006"/>
                </a:lnTo>
                <a:lnTo>
                  <a:pt x="71191" y="108154"/>
                </a:lnTo>
                <a:lnTo>
                  <a:pt x="66478" y="114634"/>
                </a:lnTo>
                <a:lnTo>
                  <a:pt x="57008" y="128185"/>
                </a:lnTo>
                <a:lnTo>
                  <a:pt x="37993" y="156286"/>
                </a:lnTo>
                <a:lnTo>
                  <a:pt x="34027" y="163391"/>
                </a:lnTo>
                <a:lnTo>
                  <a:pt x="30590" y="170509"/>
                </a:lnTo>
                <a:lnTo>
                  <a:pt x="27504" y="177635"/>
                </a:lnTo>
                <a:lnTo>
                  <a:pt x="24654" y="184768"/>
                </a:lnTo>
                <a:lnTo>
                  <a:pt x="19369" y="199043"/>
                </a:lnTo>
                <a:lnTo>
                  <a:pt x="16849" y="206977"/>
                </a:lnTo>
                <a:lnTo>
                  <a:pt x="11932" y="224259"/>
                </a:lnTo>
                <a:lnTo>
                  <a:pt x="9217" y="240407"/>
                </a:lnTo>
                <a:lnTo>
                  <a:pt x="7217" y="256315"/>
                </a:lnTo>
                <a:lnTo>
                  <a:pt x="5573" y="265002"/>
                </a:lnTo>
                <a:lnTo>
                  <a:pt x="3683" y="273968"/>
                </a:lnTo>
                <a:lnTo>
                  <a:pt x="2422" y="283121"/>
                </a:lnTo>
                <a:lnTo>
                  <a:pt x="1582" y="292398"/>
                </a:lnTo>
                <a:lnTo>
                  <a:pt x="1022" y="301757"/>
                </a:lnTo>
                <a:lnTo>
                  <a:pt x="400" y="318507"/>
                </a:lnTo>
                <a:lnTo>
                  <a:pt x="50" y="343440"/>
                </a:lnTo>
                <a:lnTo>
                  <a:pt x="0" y="352454"/>
                </a:lnTo>
                <a:lnTo>
                  <a:pt x="2063" y="368820"/>
                </a:lnTo>
                <a:lnTo>
                  <a:pt x="5625" y="384031"/>
                </a:lnTo>
                <a:lnTo>
                  <a:pt x="9854" y="398729"/>
                </a:lnTo>
                <a:lnTo>
                  <a:pt x="12262" y="413199"/>
                </a:lnTo>
                <a:lnTo>
                  <a:pt x="12905" y="420391"/>
                </a:lnTo>
                <a:lnTo>
                  <a:pt x="14920" y="426774"/>
                </a:lnTo>
                <a:lnTo>
                  <a:pt x="17852" y="432616"/>
                </a:lnTo>
                <a:lnTo>
                  <a:pt x="21394" y="438098"/>
                </a:lnTo>
                <a:lnTo>
                  <a:pt x="24549" y="443341"/>
                </a:lnTo>
                <a:lnTo>
                  <a:pt x="27446" y="448424"/>
                </a:lnTo>
                <a:lnTo>
                  <a:pt x="30171" y="453399"/>
                </a:lnTo>
                <a:lnTo>
                  <a:pt x="33575" y="458304"/>
                </a:lnTo>
                <a:lnTo>
                  <a:pt x="37432" y="463161"/>
                </a:lnTo>
                <a:lnTo>
                  <a:pt x="41591" y="467987"/>
                </a:lnTo>
                <a:lnTo>
                  <a:pt x="48328" y="475466"/>
                </a:lnTo>
                <a:lnTo>
                  <a:pt x="51236" y="478571"/>
                </a:lnTo>
                <a:lnTo>
                  <a:pt x="62914" y="490527"/>
                </a:lnTo>
                <a:lnTo>
                  <a:pt x="67310" y="494168"/>
                </a:lnTo>
                <a:lnTo>
                  <a:pt x="71828" y="497390"/>
                </a:lnTo>
                <a:lnTo>
                  <a:pt x="76428" y="500331"/>
                </a:lnTo>
                <a:lnTo>
                  <a:pt x="81082" y="503085"/>
                </a:lnTo>
                <a:lnTo>
                  <a:pt x="85772" y="505716"/>
                </a:lnTo>
                <a:lnTo>
                  <a:pt x="95216" y="510755"/>
                </a:lnTo>
                <a:lnTo>
                  <a:pt x="104705" y="515640"/>
                </a:lnTo>
                <a:lnTo>
                  <a:pt x="110252" y="518054"/>
                </a:lnTo>
                <a:lnTo>
                  <a:pt x="116331" y="520457"/>
                </a:lnTo>
                <a:lnTo>
                  <a:pt x="122765" y="522853"/>
                </a:lnTo>
                <a:lnTo>
                  <a:pt x="127848" y="524450"/>
                </a:lnTo>
                <a:lnTo>
                  <a:pt x="132031" y="525515"/>
                </a:lnTo>
                <a:lnTo>
                  <a:pt x="135613" y="526225"/>
                </a:lnTo>
                <a:lnTo>
                  <a:pt x="138795" y="527492"/>
                </a:lnTo>
                <a:lnTo>
                  <a:pt x="141710" y="529131"/>
                </a:lnTo>
                <a:lnTo>
                  <a:pt x="149921" y="5347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5979318" y="2035968"/>
            <a:ext cx="267169" cy="485776"/>
          </a:xfrm>
          <a:custGeom>
            <a:avLst/>
            <a:gdLst/>
            <a:ahLst/>
            <a:cxnLst/>
            <a:rect l="0" t="0" r="0" b="0"/>
            <a:pathLst>
              <a:path w="267169" h="485776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12185" y="4910"/>
                </a:lnTo>
                <a:lnTo>
                  <a:pt x="16793" y="6151"/>
                </a:lnTo>
                <a:lnTo>
                  <a:pt x="23603" y="10936"/>
                </a:lnTo>
                <a:lnTo>
                  <a:pt x="27642" y="14434"/>
                </a:lnTo>
                <a:lnTo>
                  <a:pt x="32716" y="17560"/>
                </a:lnTo>
                <a:lnTo>
                  <a:pt x="38479" y="20439"/>
                </a:lnTo>
                <a:lnTo>
                  <a:pt x="44703" y="23151"/>
                </a:lnTo>
                <a:lnTo>
                  <a:pt x="50439" y="26546"/>
                </a:lnTo>
                <a:lnTo>
                  <a:pt x="55851" y="30398"/>
                </a:lnTo>
                <a:lnTo>
                  <a:pt x="61047" y="34553"/>
                </a:lnTo>
                <a:lnTo>
                  <a:pt x="66892" y="38910"/>
                </a:lnTo>
                <a:lnTo>
                  <a:pt x="95499" y="59427"/>
                </a:lnTo>
                <a:lnTo>
                  <a:pt x="131489" y="86175"/>
                </a:lnTo>
                <a:lnTo>
                  <a:pt x="140047" y="93169"/>
                </a:lnTo>
                <a:lnTo>
                  <a:pt x="148133" y="100213"/>
                </a:lnTo>
                <a:lnTo>
                  <a:pt x="155906" y="107290"/>
                </a:lnTo>
                <a:lnTo>
                  <a:pt x="173008" y="123620"/>
                </a:lnTo>
                <a:lnTo>
                  <a:pt x="209858" y="159974"/>
                </a:lnTo>
                <a:lnTo>
                  <a:pt x="217693" y="169356"/>
                </a:lnTo>
                <a:lnTo>
                  <a:pt x="224504" y="178785"/>
                </a:lnTo>
                <a:lnTo>
                  <a:pt x="230632" y="188246"/>
                </a:lnTo>
                <a:lnTo>
                  <a:pt x="236305" y="197729"/>
                </a:lnTo>
                <a:lnTo>
                  <a:pt x="241674" y="207226"/>
                </a:lnTo>
                <a:lnTo>
                  <a:pt x="246841" y="216732"/>
                </a:lnTo>
                <a:lnTo>
                  <a:pt x="251079" y="225450"/>
                </a:lnTo>
                <a:lnTo>
                  <a:pt x="254699" y="233644"/>
                </a:lnTo>
                <a:lnTo>
                  <a:pt x="257905" y="241488"/>
                </a:lnTo>
                <a:lnTo>
                  <a:pt x="260837" y="249892"/>
                </a:lnTo>
                <a:lnTo>
                  <a:pt x="263586" y="258670"/>
                </a:lnTo>
                <a:lnTo>
                  <a:pt x="266211" y="267697"/>
                </a:lnTo>
                <a:lnTo>
                  <a:pt x="267168" y="276890"/>
                </a:lnTo>
                <a:lnTo>
                  <a:pt x="267012" y="286193"/>
                </a:lnTo>
                <a:lnTo>
                  <a:pt x="266115" y="295571"/>
                </a:lnTo>
                <a:lnTo>
                  <a:pt x="264722" y="304997"/>
                </a:lnTo>
                <a:lnTo>
                  <a:pt x="263000" y="314456"/>
                </a:lnTo>
                <a:lnTo>
                  <a:pt x="261059" y="323938"/>
                </a:lnTo>
                <a:lnTo>
                  <a:pt x="258177" y="332640"/>
                </a:lnTo>
                <a:lnTo>
                  <a:pt x="254668" y="340822"/>
                </a:lnTo>
                <a:lnTo>
                  <a:pt x="250742" y="348659"/>
                </a:lnTo>
                <a:lnTo>
                  <a:pt x="246536" y="356264"/>
                </a:lnTo>
                <a:lnTo>
                  <a:pt x="242145" y="363716"/>
                </a:lnTo>
                <a:lnTo>
                  <a:pt x="237630" y="371065"/>
                </a:lnTo>
                <a:lnTo>
                  <a:pt x="232239" y="378345"/>
                </a:lnTo>
                <a:lnTo>
                  <a:pt x="226264" y="385580"/>
                </a:lnTo>
                <a:lnTo>
                  <a:pt x="219898" y="392785"/>
                </a:lnTo>
                <a:lnTo>
                  <a:pt x="206477" y="407140"/>
                </a:lnTo>
                <a:lnTo>
                  <a:pt x="199564" y="414302"/>
                </a:lnTo>
                <a:lnTo>
                  <a:pt x="192574" y="420664"/>
                </a:lnTo>
                <a:lnTo>
                  <a:pt x="185533" y="426493"/>
                </a:lnTo>
                <a:lnTo>
                  <a:pt x="178458" y="431966"/>
                </a:lnTo>
                <a:lnTo>
                  <a:pt x="171359" y="437202"/>
                </a:lnTo>
                <a:lnTo>
                  <a:pt x="157122" y="447254"/>
                </a:lnTo>
                <a:lnTo>
                  <a:pt x="150786" y="451363"/>
                </a:lnTo>
                <a:lnTo>
                  <a:pt x="144974" y="454896"/>
                </a:lnTo>
                <a:lnTo>
                  <a:pt x="139512" y="458046"/>
                </a:lnTo>
                <a:lnTo>
                  <a:pt x="133489" y="460939"/>
                </a:lnTo>
                <a:lnTo>
                  <a:pt x="127093" y="463661"/>
                </a:lnTo>
                <a:lnTo>
                  <a:pt x="120447" y="466270"/>
                </a:lnTo>
                <a:lnTo>
                  <a:pt x="114430" y="468803"/>
                </a:lnTo>
                <a:lnTo>
                  <a:pt x="103510" y="473734"/>
                </a:lnTo>
                <a:lnTo>
                  <a:pt x="88437" y="480973"/>
                </a:lnTo>
                <a:lnTo>
                  <a:pt x="83564" y="482574"/>
                </a:lnTo>
                <a:lnTo>
                  <a:pt x="78728" y="483641"/>
                </a:lnTo>
                <a:lnTo>
                  <a:pt x="73917" y="484352"/>
                </a:lnTo>
                <a:lnTo>
                  <a:pt x="66454" y="485143"/>
                </a:lnTo>
                <a:lnTo>
                  <a:pt x="57150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2264568" y="2429171"/>
            <a:ext cx="157164" cy="21136"/>
          </a:xfrm>
          <a:custGeom>
            <a:avLst/>
            <a:gdLst/>
            <a:ahLst/>
            <a:cxnLst/>
            <a:rect l="0" t="0" r="0" b="0"/>
            <a:pathLst>
              <a:path w="157164" h="21136">
                <a:moveTo>
                  <a:pt x="0" y="21135"/>
                </a:moveTo>
                <a:lnTo>
                  <a:pt x="10849" y="21135"/>
                </a:lnTo>
                <a:lnTo>
                  <a:pt x="12789" y="20341"/>
                </a:lnTo>
                <a:lnTo>
                  <a:pt x="14876" y="19018"/>
                </a:lnTo>
                <a:lnTo>
                  <a:pt x="17061" y="17343"/>
                </a:lnTo>
                <a:lnTo>
                  <a:pt x="20106" y="16225"/>
                </a:lnTo>
                <a:lnTo>
                  <a:pt x="23723" y="15480"/>
                </a:lnTo>
                <a:lnTo>
                  <a:pt x="27721" y="14984"/>
                </a:lnTo>
                <a:lnTo>
                  <a:pt x="31975" y="14653"/>
                </a:lnTo>
                <a:lnTo>
                  <a:pt x="36398" y="14432"/>
                </a:lnTo>
                <a:lnTo>
                  <a:pt x="40934" y="14285"/>
                </a:lnTo>
                <a:lnTo>
                  <a:pt x="45546" y="13393"/>
                </a:lnTo>
                <a:lnTo>
                  <a:pt x="50208" y="12005"/>
                </a:lnTo>
                <a:lnTo>
                  <a:pt x="54903" y="10286"/>
                </a:lnTo>
                <a:lnTo>
                  <a:pt x="60415" y="9140"/>
                </a:lnTo>
                <a:lnTo>
                  <a:pt x="66470" y="8375"/>
                </a:lnTo>
                <a:lnTo>
                  <a:pt x="72889" y="7866"/>
                </a:lnTo>
                <a:lnTo>
                  <a:pt x="78755" y="7527"/>
                </a:lnTo>
                <a:lnTo>
                  <a:pt x="89507" y="7149"/>
                </a:lnTo>
                <a:lnTo>
                  <a:pt x="104485" y="6937"/>
                </a:lnTo>
                <a:lnTo>
                  <a:pt x="109344" y="6113"/>
                </a:lnTo>
                <a:lnTo>
                  <a:pt x="114171" y="4770"/>
                </a:lnTo>
                <a:lnTo>
                  <a:pt x="118977" y="3082"/>
                </a:lnTo>
                <a:lnTo>
                  <a:pt x="122974" y="1955"/>
                </a:lnTo>
                <a:lnTo>
                  <a:pt x="126433" y="1205"/>
                </a:lnTo>
                <a:lnTo>
                  <a:pt x="129532" y="704"/>
                </a:lnTo>
                <a:lnTo>
                  <a:pt x="133186" y="371"/>
                </a:lnTo>
                <a:lnTo>
                  <a:pt x="137210" y="148"/>
                </a:lnTo>
                <a:lnTo>
                  <a:pt x="141480" y="0"/>
                </a:lnTo>
                <a:lnTo>
                  <a:pt x="145120" y="695"/>
                </a:lnTo>
                <a:lnTo>
                  <a:pt x="148340" y="1952"/>
                </a:lnTo>
                <a:lnTo>
                  <a:pt x="157163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2450306" y="2293265"/>
            <a:ext cx="264320" cy="199896"/>
          </a:xfrm>
          <a:custGeom>
            <a:avLst/>
            <a:gdLst/>
            <a:ahLst/>
            <a:cxnLst/>
            <a:rect l="0" t="0" r="0" b="0"/>
            <a:pathLst>
              <a:path w="264320" h="199896">
                <a:moveTo>
                  <a:pt x="0" y="49885"/>
                </a:moveTo>
                <a:lnTo>
                  <a:pt x="0" y="43734"/>
                </a:lnTo>
                <a:lnTo>
                  <a:pt x="3792" y="39243"/>
                </a:lnTo>
                <a:lnTo>
                  <a:pt x="7771" y="35101"/>
                </a:lnTo>
                <a:lnTo>
                  <a:pt x="16792" y="25974"/>
                </a:lnTo>
                <a:lnTo>
                  <a:pt x="19926" y="24419"/>
                </a:lnTo>
                <a:lnTo>
                  <a:pt x="31921" y="21437"/>
                </a:lnTo>
                <a:lnTo>
                  <a:pt x="36362" y="19807"/>
                </a:lnTo>
                <a:lnTo>
                  <a:pt x="40910" y="17927"/>
                </a:lnTo>
                <a:lnTo>
                  <a:pt x="45530" y="15879"/>
                </a:lnTo>
                <a:lnTo>
                  <a:pt x="54896" y="11488"/>
                </a:lnTo>
                <a:lnTo>
                  <a:pt x="60409" y="9205"/>
                </a:lnTo>
                <a:lnTo>
                  <a:pt x="66467" y="6890"/>
                </a:lnTo>
                <a:lnTo>
                  <a:pt x="72886" y="4553"/>
                </a:lnTo>
                <a:lnTo>
                  <a:pt x="77960" y="2995"/>
                </a:lnTo>
                <a:lnTo>
                  <a:pt x="85713" y="1263"/>
                </a:lnTo>
                <a:lnTo>
                  <a:pt x="93922" y="494"/>
                </a:lnTo>
                <a:lnTo>
                  <a:pt x="98333" y="289"/>
                </a:lnTo>
                <a:lnTo>
                  <a:pt x="107468" y="61"/>
                </a:lnTo>
                <a:lnTo>
                  <a:pt x="112126" y="0"/>
                </a:lnTo>
                <a:lnTo>
                  <a:pt x="116026" y="753"/>
                </a:lnTo>
                <a:lnTo>
                  <a:pt x="125306" y="4812"/>
                </a:lnTo>
                <a:lnTo>
                  <a:pt x="130569" y="6040"/>
                </a:lnTo>
                <a:lnTo>
                  <a:pt x="135553" y="8702"/>
                </a:lnTo>
                <a:lnTo>
                  <a:pt x="142822" y="14664"/>
                </a:lnTo>
                <a:lnTo>
                  <a:pt x="145221" y="16879"/>
                </a:lnTo>
                <a:lnTo>
                  <a:pt x="146820" y="19150"/>
                </a:lnTo>
                <a:lnTo>
                  <a:pt x="148597" y="23789"/>
                </a:lnTo>
                <a:lnTo>
                  <a:pt x="149387" y="28497"/>
                </a:lnTo>
                <a:lnTo>
                  <a:pt x="149738" y="34029"/>
                </a:lnTo>
                <a:lnTo>
                  <a:pt x="149894" y="41779"/>
                </a:lnTo>
                <a:lnTo>
                  <a:pt x="149142" y="45275"/>
                </a:lnTo>
                <a:lnTo>
                  <a:pt x="146189" y="51276"/>
                </a:lnTo>
                <a:lnTo>
                  <a:pt x="145084" y="54781"/>
                </a:lnTo>
                <a:lnTo>
                  <a:pt x="144348" y="58705"/>
                </a:lnTo>
                <a:lnTo>
                  <a:pt x="143857" y="62909"/>
                </a:lnTo>
                <a:lnTo>
                  <a:pt x="142736" y="66505"/>
                </a:lnTo>
                <a:lnTo>
                  <a:pt x="139373" y="72617"/>
                </a:lnTo>
                <a:lnTo>
                  <a:pt x="135233" y="77980"/>
                </a:lnTo>
                <a:lnTo>
                  <a:pt x="130747" y="83803"/>
                </a:lnTo>
                <a:lnTo>
                  <a:pt x="128440" y="87578"/>
                </a:lnTo>
                <a:lnTo>
                  <a:pt x="126108" y="91682"/>
                </a:lnTo>
                <a:lnTo>
                  <a:pt x="123759" y="95212"/>
                </a:lnTo>
                <a:lnTo>
                  <a:pt x="119033" y="101251"/>
                </a:lnTo>
                <a:lnTo>
                  <a:pt x="116403" y="106581"/>
                </a:lnTo>
                <a:lnTo>
                  <a:pt x="115235" y="111595"/>
                </a:lnTo>
                <a:lnTo>
                  <a:pt x="114715" y="116470"/>
                </a:lnTo>
                <a:lnTo>
                  <a:pt x="113783" y="118881"/>
                </a:lnTo>
                <a:lnTo>
                  <a:pt x="110631" y="123677"/>
                </a:lnTo>
                <a:lnTo>
                  <a:pt x="108700" y="128454"/>
                </a:lnTo>
                <a:lnTo>
                  <a:pt x="108185" y="130839"/>
                </a:lnTo>
                <a:lnTo>
                  <a:pt x="105497" y="135606"/>
                </a:lnTo>
                <a:lnTo>
                  <a:pt x="101096" y="141341"/>
                </a:lnTo>
                <a:lnTo>
                  <a:pt x="100494" y="144243"/>
                </a:lnTo>
                <a:lnTo>
                  <a:pt x="100333" y="146127"/>
                </a:lnTo>
                <a:lnTo>
                  <a:pt x="99433" y="148178"/>
                </a:lnTo>
                <a:lnTo>
                  <a:pt x="96315" y="152572"/>
                </a:lnTo>
                <a:lnTo>
                  <a:pt x="92284" y="157172"/>
                </a:lnTo>
                <a:lnTo>
                  <a:pt x="90097" y="159509"/>
                </a:lnTo>
                <a:lnTo>
                  <a:pt x="88640" y="161861"/>
                </a:lnTo>
                <a:lnTo>
                  <a:pt x="87020" y="166592"/>
                </a:lnTo>
                <a:lnTo>
                  <a:pt x="86301" y="171340"/>
                </a:lnTo>
                <a:lnTo>
                  <a:pt x="85839" y="177063"/>
                </a:lnTo>
                <a:lnTo>
                  <a:pt x="85747" y="183103"/>
                </a:lnTo>
                <a:lnTo>
                  <a:pt x="85735" y="184499"/>
                </a:lnTo>
                <a:lnTo>
                  <a:pt x="90636" y="190305"/>
                </a:lnTo>
                <a:lnTo>
                  <a:pt x="96367" y="196229"/>
                </a:lnTo>
                <a:lnTo>
                  <a:pt x="98932" y="198815"/>
                </a:lnTo>
                <a:lnTo>
                  <a:pt x="100086" y="199178"/>
                </a:lnTo>
                <a:lnTo>
                  <a:pt x="107641" y="199760"/>
                </a:lnTo>
                <a:lnTo>
                  <a:pt x="112928" y="199840"/>
                </a:lnTo>
                <a:lnTo>
                  <a:pt x="130004" y="199895"/>
                </a:lnTo>
                <a:lnTo>
                  <a:pt x="137419" y="197783"/>
                </a:lnTo>
                <a:lnTo>
                  <a:pt x="141619" y="196108"/>
                </a:lnTo>
                <a:lnTo>
                  <a:pt x="146006" y="194992"/>
                </a:lnTo>
                <a:lnTo>
                  <a:pt x="150519" y="194248"/>
                </a:lnTo>
                <a:lnTo>
                  <a:pt x="155115" y="193752"/>
                </a:lnTo>
                <a:lnTo>
                  <a:pt x="159766" y="192627"/>
                </a:lnTo>
                <a:lnTo>
                  <a:pt x="164454" y="191084"/>
                </a:lnTo>
                <a:lnTo>
                  <a:pt x="169167" y="189261"/>
                </a:lnTo>
                <a:lnTo>
                  <a:pt x="174691" y="188046"/>
                </a:lnTo>
                <a:lnTo>
                  <a:pt x="180754" y="187236"/>
                </a:lnTo>
                <a:lnTo>
                  <a:pt x="187178" y="186696"/>
                </a:lnTo>
                <a:lnTo>
                  <a:pt x="193048" y="186336"/>
                </a:lnTo>
                <a:lnTo>
                  <a:pt x="203803" y="185936"/>
                </a:lnTo>
                <a:lnTo>
                  <a:pt x="222849" y="185679"/>
                </a:lnTo>
                <a:lnTo>
                  <a:pt x="264319" y="1856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3214687" y="2657475"/>
            <a:ext cx="200026" cy="78581"/>
          </a:xfrm>
          <a:custGeom>
            <a:avLst/>
            <a:gdLst/>
            <a:ahLst/>
            <a:cxnLst/>
            <a:rect l="0" t="0" r="0" b="0"/>
            <a:pathLst>
              <a:path w="200026" h="78581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1"/>
                </a:lnTo>
                <a:lnTo>
                  <a:pt x="4910" y="12650"/>
                </a:lnTo>
                <a:lnTo>
                  <a:pt x="5654" y="14783"/>
                </a:lnTo>
                <a:lnTo>
                  <a:pt x="6151" y="16999"/>
                </a:lnTo>
                <a:lnTo>
                  <a:pt x="6482" y="19270"/>
                </a:lnTo>
                <a:lnTo>
                  <a:pt x="6702" y="21578"/>
                </a:lnTo>
                <a:lnTo>
                  <a:pt x="6850" y="23910"/>
                </a:lnTo>
                <a:lnTo>
                  <a:pt x="6154" y="26259"/>
                </a:lnTo>
                <a:lnTo>
                  <a:pt x="4896" y="28618"/>
                </a:lnTo>
                <a:lnTo>
                  <a:pt x="3264" y="30985"/>
                </a:lnTo>
                <a:lnTo>
                  <a:pt x="2176" y="34150"/>
                </a:lnTo>
                <a:lnTo>
                  <a:pt x="1451" y="37848"/>
                </a:lnTo>
                <a:lnTo>
                  <a:pt x="967" y="41900"/>
                </a:lnTo>
                <a:lnTo>
                  <a:pt x="645" y="45396"/>
                </a:lnTo>
                <a:lnTo>
                  <a:pt x="430" y="48520"/>
                </a:lnTo>
                <a:lnTo>
                  <a:pt x="286" y="51396"/>
                </a:lnTo>
                <a:lnTo>
                  <a:pt x="127" y="56709"/>
                </a:lnTo>
                <a:lnTo>
                  <a:pt x="7" y="70000"/>
                </a:lnTo>
                <a:lnTo>
                  <a:pt x="0" y="78249"/>
                </a:lnTo>
                <a:lnTo>
                  <a:pt x="6151" y="78552"/>
                </a:lnTo>
                <a:lnTo>
                  <a:pt x="34552" y="78580"/>
                </a:lnTo>
                <a:lnTo>
                  <a:pt x="38116" y="77787"/>
                </a:lnTo>
                <a:lnTo>
                  <a:pt x="41286" y="76464"/>
                </a:lnTo>
                <a:lnTo>
                  <a:pt x="44193" y="74788"/>
                </a:lnTo>
                <a:lnTo>
                  <a:pt x="47718" y="73671"/>
                </a:lnTo>
                <a:lnTo>
                  <a:pt x="51656" y="72926"/>
                </a:lnTo>
                <a:lnTo>
                  <a:pt x="55869" y="72430"/>
                </a:lnTo>
                <a:lnTo>
                  <a:pt x="61058" y="72099"/>
                </a:lnTo>
                <a:lnTo>
                  <a:pt x="66899" y="71878"/>
                </a:lnTo>
                <a:lnTo>
                  <a:pt x="73174" y="71731"/>
                </a:lnTo>
                <a:lnTo>
                  <a:pt x="78945" y="70839"/>
                </a:lnTo>
                <a:lnTo>
                  <a:pt x="84380" y="69451"/>
                </a:lnTo>
                <a:lnTo>
                  <a:pt x="89591" y="67732"/>
                </a:lnTo>
                <a:lnTo>
                  <a:pt x="94652" y="66586"/>
                </a:lnTo>
                <a:lnTo>
                  <a:pt x="99614" y="65821"/>
                </a:lnTo>
                <a:lnTo>
                  <a:pt x="104510" y="65312"/>
                </a:lnTo>
                <a:lnTo>
                  <a:pt x="109360" y="64973"/>
                </a:lnTo>
                <a:lnTo>
                  <a:pt x="114182" y="64746"/>
                </a:lnTo>
                <a:lnTo>
                  <a:pt x="123773" y="64494"/>
                </a:lnTo>
                <a:lnTo>
                  <a:pt x="147631" y="64320"/>
                </a:lnTo>
                <a:lnTo>
                  <a:pt x="153189" y="63517"/>
                </a:lnTo>
                <a:lnTo>
                  <a:pt x="159276" y="62188"/>
                </a:lnTo>
                <a:lnTo>
                  <a:pt x="165715" y="60509"/>
                </a:lnTo>
                <a:lnTo>
                  <a:pt x="170802" y="59389"/>
                </a:lnTo>
                <a:lnTo>
                  <a:pt x="174987" y="58642"/>
                </a:lnTo>
                <a:lnTo>
                  <a:pt x="178570" y="58145"/>
                </a:lnTo>
                <a:lnTo>
                  <a:pt x="184669" y="57592"/>
                </a:lnTo>
                <a:lnTo>
                  <a:pt x="190025" y="57346"/>
                </a:lnTo>
                <a:lnTo>
                  <a:pt x="200025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3393281" y="2607468"/>
            <a:ext cx="35422" cy="250033"/>
          </a:xfrm>
          <a:custGeom>
            <a:avLst/>
            <a:gdLst/>
            <a:ahLst/>
            <a:cxnLst/>
            <a:rect l="0" t="0" r="0" b="0"/>
            <a:pathLst>
              <a:path w="35422" h="250033">
                <a:moveTo>
                  <a:pt x="0" y="0"/>
                </a:moveTo>
                <a:lnTo>
                  <a:pt x="0" y="40911"/>
                </a:lnTo>
                <a:lnTo>
                  <a:pt x="794" y="45530"/>
                </a:lnTo>
                <a:lnTo>
                  <a:pt x="2116" y="50197"/>
                </a:lnTo>
                <a:lnTo>
                  <a:pt x="3792" y="54896"/>
                </a:lnTo>
                <a:lnTo>
                  <a:pt x="4909" y="60410"/>
                </a:lnTo>
                <a:lnTo>
                  <a:pt x="5654" y="66467"/>
                </a:lnTo>
                <a:lnTo>
                  <a:pt x="6151" y="72886"/>
                </a:lnTo>
                <a:lnTo>
                  <a:pt x="6482" y="78754"/>
                </a:lnTo>
                <a:lnTo>
                  <a:pt x="6849" y="89506"/>
                </a:lnTo>
                <a:lnTo>
                  <a:pt x="7741" y="95389"/>
                </a:lnTo>
                <a:lnTo>
                  <a:pt x="9129" y="101693"/>
                </a:lnTo>
                <a:lnTo>
                  <a:pt x="10849" y="108277"/>
                </a:lnTo>
                <a:lnTo>
                  <a:pt x="12789" y="115047"/>
                </a:lnTo>
                <a:lnTo>
                  <a:pt x="17061" y="128920"/>
                </a:lnTo>
                <a:lnTo>
                  <a:pt x="19311" y="135159"/>
                </a:lnTo>
                <a:lnTo>
                  <a:pt x="21605" y="140906"/>
                </a:lnTo>
                <a:lnTo>
                  <a:pt x="23929" y="146325"/>
                </a:lnTo>
                <a:lnTo>
                  <a:pt x="25477" y="152319"/>
                </a:lnTo>
                <a:lnTo>
                  <a:pt x="26510" y="158696"/>
                </a:lnTo>
                <a:lnTo>
                  <a:pt x="27198" y="165329"/>
                </a:lnTo>
                <a:lnTo>
                  <a:pt x="27657" y="171338"/>
                </a:lnTo>
                <a:lnTo>
                  <a:pt x="27963" y="176932"/>
                </a:lnTo>
                <a:lnTo>
                  <a:pt x="28303" y="187380"/>
                </a:lnTo>
                <a:lnTo>
                  <a:pt x="28454" y="197316"/>
                </a:lnTo>
                <a:lnTo>
                  <a:pt x="29288" y="202188"/>
                </a:lnTo>
                <a:lnTo>
                  <a:pt x="30638" y="207023"/>
                </a:lnTo>
                <a:lnTo>
                  <a:pt x="32331" y="211834"/>
                </a:lnTo>
                <a:lnTo>
                  <a:pt x="33460" y="215835"/>
                </a:lnTo>
                <a:lnTo>
                  <a:pt x="34213" y="219297"/>
                </a:lnTo>
                <a:lnTo>
                  <a:pt x="35050" y="226053"/>
                </a:lnTo>
                <a:lnTo>
                  <a:pt x="35272" y="230077"/>
                </a:lnTo>
                <a:lnTo>
                  <a:pt x="35421" y="234347"/>
                </a:lnTo>
                <a:lnTo>
                  <a:pt x="34727" y="237988"/>
                </a:lnTo>
                <a:lnTo>
                  <a:pt x="33470" y="241209"/>
                </a:lnTo>
                <a:lnTo>
                  <a:pt x="28575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3543300" y="2671762"/>
            <a:ext cx="192882" cy="150020"/>
          </a:xfrm>
          <a:custGeom>
            <a:avLst/>
            <a:gdLst/>
            <a:ahLst/>
            <a:cxnLst/>
            <a:rect l="0" t="0" r="0" b="0"/>
            <a:pathLst>
              <a:path w="192882" h="15002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0" y="3792"/>
                </a:lnTo>
                <a:lnTo>
                  <a:pt x="7275" y="4910"/>
                </a:lnTo>
                <a:lnTo>
                  <a:pt x="8819" y="5654"/>
                </a:lnTo>
                <a:lnTo>
                  <a:pt x="10641" y="6151"/>
                </a:lnTo>
                <a:lnTo>
                  <a:pt x="14783" y="8819"/>
                </a:lnTo>
                <a:lnTo>
                  <a:pt x="16999" y="10642"/>
                </a:lnTo>
                <a:lnTo>
                  <a:pt x="19270" y="13445"/>
                </a:lnTo>
                <a:lnTo>
                  <a:pt x="21578" y="16901"/>
                </a:lnTo>
                <a:lnTo>
                  <a:pt x="23910" y="20792"/>
                </a:lnTo>
                <a:lnTo>
                  <a:pt x="26259" y="24180"/>
                </a:lnTo>
                <a:lnTo>
                  <a:pt x="28618" y="27232"/>
                </a:lnTo>
                <a:lnTo>
                  <a:pt x="30985" y="30061"/>
                </a:lnTo>
                <a:lnTo>
                  <a:pt x="34150" y="32741"/>
                </a:lnTo>
                <a:lnTo>
                  <a:pt x="37848" y="35321"/>
                </a:lnTo>
                <a:lnTo>
                  <a:pt x="41900" y="37835"/>
                </a:lnTo>
                <a:lnTo>
                  <a:pt x="46190" y="41098"/>
                </a:lnTo>
                <a:lnTo>
                  <a:pt x="50637" y="44861"/>
                </a:lnTo>
                <a:lnTo>
                  <a:pt x="59018" y="52482"/>
                </a:lnTo>
                <a:lnTo>
                  <a:pt x="65388" y="58515"/>
                </a:lnTo>
                <a:lnTo>
                  <a:pt x="77230" y="70166"/>
                </a:lnTo>
                <a:lnTo>
                  <a:pt x="82443" y="74559"/>
                </a:lnTo>
                <a:lnTo>
                  <a:pt x="88299" y="79075"/>
                </a:lnTo>
                <a:lnTo>
                  <a:pt x="94584" y="83673"/>
                </a:lnTo>
                <a:lnTo>
                  <a:pt x="100362" y="87532"/>
                </a:lnTo>
                <a:lnTo>
                  <a:pt x="105802" y="90898"/>
                </a:lnTo>
                <a:lnTo>
                  <a:pt x="111016" y="93936"/>
                </a:lnTo>
                <a:lnTo>
                  <a:pt x="116079" y="97549"/>
                </a:lnTo>
                <a:lnTo>
                  <a:pt x="121042" y="101545"/>
                </a:lnTo>
                <a:lnTo>
                  <a:pt x="125938" y="105797"/>
                </a:lnTo>
                <a:lnTo>
                  <a:pt x="130790" y="109425"/>
                </a:lnTo>
                <a:lnTo>
                  <a:pt x="135612" y="112638"/>
                </a:lnTo>
                <a:lnTo>
                  <a:pt x="140414" y="115573"/>
                </a:lnTo>
                <a:lnTo>
                  <a:pt x="145203" y="118324"/>
                </a:lnTo>
                <a:lnTo>
                  <a:pt x="154757" y="123497"/>
                </a:lnTo>
                <a:lnTo>
                  <a:pt x="158734" y="125987"/>
                </a:lnTo>
                <a:lnTo>
                  <a:pt x="162179" y="128442"/>
                </a:lnTo>
                <a:lnTo>
                  <a:pt x="165269" y="130872"/>
                </a:lnTo>
                <a:lnTo>
                  <a:pt x="168917" y="133285"/>
                </a:lnTo>
                <a:lnTo>
                  <a:pt x="172936" y="135688"/>
                </a:lnTo>
                <a:lnTo>
                  <a:pt x="177203" y="138084"/>
                </a:lnTo>
                <a:lnTo>
                  <a:pt x="180841" y="140475"/>
                </a:lnTo>
                <a:lnTo>
                  <a:pt x="184061" y="142862"/>
                </a:lnTo>
                <a:lnTo>
                  <a:pt x="192881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3621881" y="2671762"/>
            <a:ext cx="114301" cy="185739"/>
          </a:xfrm>
          <a:custGeom>
            <a:avLst/>
            <a:gdLst/>
            <a:ahLst/>
            <a:cxnLst/>
            <a:rect l="0" t="0" r="0" b="0"/>
            <a:pathLst>
              <a:path w="114301" h="185739">
                <a:moveTo>
                  <a:pt x="114300" y="0"/>
                </a:moveTo>
                <a:lnTo>
                  <a:pt x="114300" y="3792"/>
                </a:lnTo>
                <a:lnTo>
                  <a:pt x="113506" y="4910"/>
                </a:lnTo>
                <a:lnTo>
                  <a:pt x="112183" y="5654"/>
                </a:lnTo>
                <a:lnTo>
                  <a:pt x="110508" y="6151"/>
                </a:lnTo>
                <a:lnTo>
                  <a:pt x="109390" y="8069"/>
                </a:lnTo>
                <a:lnTo>
                  <a:pt x="108645" y="10936"/>
                </a:lnTo>
                <a:lnTo>
                  <a:pt x="108149" y="14434"/>
                </a:lnTo>
                <a:lnTo>
                  <a:pt x="107024" y="17560"/>
                </a:lnTo>
                <a:lnTo>
                  <a:pt x="103658" y="23151"/>
                </a:lnTo>
                <a:lnTo>
                  <a:pt x="101649" y="26546"/>
                </a:lnTo>
                <a:lnTo>
                  <a:pt x="99516" y="30397"/>
                </a:lnTo>
                <a:lnTo>
                  <a:pt x="97300" y="34552"/>
                </a:lnTo>
                <a:lnTo>
                  <a:pt x="94235" y="38910"/>
                </a:lnTo>
                <a:lnTo>
                  <a:pt x="90605" y="43403"/>
                </a:lnTo>
                <a:lnTo>
                  <a:pt x="86597" y="47985"/>
                </a:lnTo>
                <a:lnTo>
                  <a:pt x="82337" y="52627"/>
                </a:lnTo>
                <a:lnTo>
                  <a:pt x="73371" y="62019"/>
                </a:lnTo>
                <a:lnTo>
                  <a:pt x="69551" y="66746"/>
                </a:lnTo>
                <a:lnTo>
                  <a:pt x="66212" y="71485"/>
                </a:lnTo>
                <a:lnTo>
                  <a:pt x="63191" y="76232"/>
                </a:lnTo>
                <a:lnTo>
                  <a:pt x="60384" y="81777"/>
                </a:lnTo>
                <a:lnTo>
                  <a:pt x="57718" y="87856"/>
                </a:lnTo>
                <a:lnTo>
                  <a:pt x="55147" y="94289"/>
                </a:lnTo>
                <a:lnTo>
                  <a:pt x="52640" y="100166"/>
                </a:lnTo>
                <a:lnTo>
                  <a:pt x="47737" y="110929"/>
                </a:lnTo>
                <a:lnTo>
                  <a:pt x="44524" y="116021"/>
                </a:lnTo>
                <a:lnTo>
                  <a:pt x="40796" y="121004"/>
                </a:lnTo>
                <a:lnTo>
                  <a:pt x="36722" y="125913"/>
                </a:lnTo>
                <a:lnTo>
                  <a:pt x="33212" y="130773"/>
                </a:lnTo>
                <a:lnTo>
                  <a:pt x="30079" y="135601"/>
                </a:lnTo>
                <a:lnTo>
                  <a:pt x="27196" y="140407"/>
                </a:lnTo>
                <a:lnTo>
                  <a:pt x="25275" y="145198"/>
                </a:lnTo>
                <a:lnTo>
                  <a:pt x="23994" y="149980"/>
                </a:lnTo>
                <a:lnTo>
                  <a:pt x="23139" y="154756"/>
                </a:lnTo>
                <a:lnTo>
                  <a:pt x="21776" y="159527"/>
                </a:lnTo>
                <a:lnTo>
                  <a:pt x="20074" y="164295"/>
                </a:lnTo>
                <a:lnTo>
                  <a:pt x="18145" y="169061"/>
                </a:lnTo>
                <a:lnTo>
                  <a:pt x="16065" y="172239"/>
                </a:lnTo>
                <a:lnTo>
                  <a:pt x="13885" y="174357"/>
                </a:lnTo>
                <a:lnTo>
                  <a:pt x="11638" y="175769"/>
                </a:lnTo>
                <a:lnTo>
                  <a:pt x="9346" y="177505"/>
                </a:lnTo>
                <a:lnTo>
                  <a:pt x="7024" y="179455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4014787" y="2764631"/>
            <a:ext cx="135732" cy="1"/>
          </a:xfrm>
          <a:custGeom>
            <a:avLst/>
            <a:gdLst/>
            <a:ahLst/>
            <a:cxnLst/>
            <a:rect l="0" t="0" r="0" b="0"/>
            <a:pathLst>
              <a:path w="135732" h="1">
                <a:moveTo>
                  <a:pt x="0" y="0"/>
                </a:move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4229100" y="2617899"/>
            <a:ext cx="214313" cy="207933"/>
          </a:xfrm>
          <a:custGeom>
            <a:avLst/>
            <a:gdLst/>
            <a:ahLst/>
            <a:cxnLst/>
            <a:rect l="0" t="0" r="0" b="0"/>
            <a:pathLst>
              <a:path w="214313" h="207933">
                <a:moveTo>
                  <a:pt x="0" y="25288"/>
                </a:moveTo>
                <a:lnTo>
                  <a:pt x="3792" y="25288"/>
                </a:lnTo>
                <a:lnTo>
                  <a:pt x="9887" y="23171"/>
                </a:lnTo>
                <a:lnTo>
                  <a:pt x="19150" y="19137"/>
                </a:lnTo>
                <a:lnTo>
                  <a:pt x="28340" y="14646"/>
                </a:lnTo>
                <a:lnTo>
                  <a:pt x="33180" y="12637"/>
                </a:lnTo>
                <a:lnTo>
                  <a:pt x="38789" y="10504"/>
                </a:lnTo>
                <a:lnTo>
                  <a:pt x="44909" y="8288"/>
                </a:lnTo>
                <a:lnTo>
                  <a:pt x="50577" y="6811"/>
                </a:lnTo>
                <a:lnTo>
                  <a:pt x="55943" y="5826"/>
                </a:lnTo>
                <a:lnTo>
                  <a:pt x="61107" y="5170"/>
                </a:lnTo>
                <a:lnTo>
                  <a:pt x="66932" y="3939"/>
                </a:lnTo>
                <a:lnTo>
                  <a:pt x="73196" y="2324"/>
                </a:lnTo>
                <a:lnTo>
                  <a:pt x="79754" y="453"/>
                </a:lnTo>
                <a:lnTo>
                  <a:pt x="85713" y="0"/>
                </a:lnTo>
                <a:lnTo>
                  <a:pt x="91273" y="492"/>
                </a:lnTo>
                <a:lnTo>
                  <a:pt x="96567" y="1614"/>
                </a:lnTo>
                <a:lnTo>
                  <a:pt x="101684" y="2361"/>
                </a:lnTo>
                <a:lnTo>
                  <a:pt x="106683" y="2860"/>
                </a:lnTo>
                <a:lnTo>
                  <a:pt x="111603" y="3192"/>
                </a:lnTo>
                <a:lnTo>
                  <a:pt x="116471" y="4208"/>
                </a:lnTo>
                <a:lnTo>
                  <a:pt x="121303" y="5678"/>
                </a:lnTo>
                <a:lnTo>
                  <a:pt x="126113" y="7452"/>
                </a:lnTo>
                <a:lnTo>
                  <a:pt x="130906" y="9429"/>
                </a:lnTo>
                <a:lnTo>
                  <a:pt x="135689" y="11540"/>
                </a:lnTo>
                <a:lnTo>
                  <a:pt x="145237" y="16003"/>
                </a:lnTo>
                <a:lnTo>
                  <a:pt x="154773" y="20632"/>
                </a:lnTo>
                <a:lnTo>
                  <a:pt x="157950" y="23771"/>
                </a:lnTo>
                <a:lnTo>
                  <a:pt x="160069" y="27452"/>
                </a:lnTo>
                <a:lnTo>
                  <a:pt x="161481" y="31493"/>
                </a:lnTo>
                <a:lnTo>
                  <a:pt x="162423" y="35775"/>
                </a:lnTo>
                <a:lnTo>
                  <a:pt x="163050" y="40217"/>
                </a:lnTo>
                <a:lnTo>
                  <a:pt x="163469" y="44765"/>
                </a:lnTo>
                <a:lnTo>
                  <a:pt x="163748" y="49386"/>
                </a:lnTo>
                <a:lnTo>
                  <a:pt x="164058" y="58752"/>
                </a:lnTo>
                <a:lnTo>
                  <a:pt x="164232" y="72951"/>
                </a:lnTo>
                <a:lnTo>
                  <a:pt x="162669" y="77701"/>
                </a:lnTo>
                <a:lnTo>
                  <a:pt x="160040" y="82455"/>
                </a:lnTo>
                <a:lnTo>
                  <a:pt x="156699" y="87212"/>
                </a:lnTo>
                <a:lnTo>
                  <a:pt x="153678" y="91971"/>
                </a:lnTo>
                <a:lnTo>
                  <a:pt x="150871" y="96731"/>
                </a:lnTo>
                <a:lnTo>
                  <a:pt x="148205" y="101491"/>
                </a:lnTo>
                <a:lnTo>
                  <a:pt x="144841" y="106253"/>
                </a:lnTo>
                <a:lnTo>
                  <a:pt x="141011" y="111015"/>
                </a:lnTo>
                <a:lnTo>
                  <a:pt x="136869" y="115776"/>
                </a:lnTo>
                <a:lnTo>
                  <a:pt x="133315" y="120539"/>
                </a:lnTo>
                <a:lnTo>
                  <a:pt x="130151" y="125301"/>
                </a:lnTo>
                <a:lnTo>
                  <a:pt x="127249" y="130063"/>
                </a:lnTo>
                <a:lnTo>
                  <a:pt x="124520" y="134826"/>
                </a:lnTo>
                <a:lnTo>
                  <a:pt x="119371" y="144351"/>
                </a:lnTo>
                <a:lnTo>
                  <a:pt x="116887" y="148319"/>
                </a:lnTo>
                <a:lnTo>
                  <a:pt x="114437" y="151759"/>
                </a:lnTo>
                <a:lnTo>
                  <a:pt x="109598" y="157697"/>
                </a:lnTo>
                <a:lnTo>
                  <a:pt x="104802" y="162983"/>
                </a:lnTo>
                <a:lnTo>
                  <a:pt x="103205" y="165503"/>
                </a:lnTo>
                <a:lnTo>
                  <a:pt x="101431" y="170420"/>
                </a:lnTo>
                <a:lnTo>
                  <a:pt x="100643" y="175252"/>
                </a:lnTo>
                <a:lnTo>
                  <a:pt x="100292" y="180045"/>
                </a:lnTo>
                <a:lnTo>
                  <a:pt x="100137" y="184821"/>
                </a:lnTo>
                <a:lnTo>
                  <a:pt x="100889" y="187206"/>
                </a:lnTo>
                <a:lnTo>
                  <a:pt x="104946" y="193561"/>
                </a:lnTo>
                <a:lnTo>
                  <a:pt x="107295" y="196590"/>
                </a:lnTo>
                <a:lnTo>
                  <a:pt x="110657" y="200112"/>
                </a:lnTo>
                <a:lnTo>
                  <a:pt x="113459" y="201369"/>
                </a:lnTo>
                <a:lnTo>
                  <a:pt x="116914" y="202206"/>
                </a:lnTo>
                <a:lnTo>
                  <a:pt x="120805" y="202765"/>
                </a:lnTo>
                <a:lnTo>
                  <a:pt x="127245" y="203385"/>
                </a:lnTo>
                <a:lnTo>
                  <a:pt x="130074" y="203551"/>
                </a:lnTo>
                <a:lnTo>
                  <a:pt x="133547" y="204455"/>
                </a:lnTo>
                <a:lnTo>
                  <a:pt x="137450" y="205851"/>
                </a:lnTo>
                <a:lnTo>
                  <a:pt x="141639" y="207576"/>
                </a:lnTo>
                <a:lnTo>
                  <a:pt x="146020" y="207932"/>
                </a:lnTo>
                <a:lnTo>
                  <a:pt x="150528" y="207376"/>
                </a:lnTo>
                <a:lnTo>
                  <a:pt x="155120" y="206211"/>
                </a:lnTo>
                <a:lnTo>
                  <a:pt x="158976" y="205435"/>
                </a:lnTo>
                <a:lnTo>
                  <a:pt x="165377" y="204572"/>
                </a:lnTo>
                <a:lnTo>
                  <a:pt x="169782" y="204342"/>
                </a:lnTo>
                <a:lnTo>
                  <a:pt x="181027" y="204086"/>
                </a:lnTo>
                <a:lnTo>
                  <a:pt x="214312" y="203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4557712" y="2671792"/>
            <a:ext cx="257137" cy="300005"/>
          </a:xfrm>
          <a:custGeom>
            <a:avLst/>
            <a:gdLst/>
            <a:ahLst/>
            <a:cxnLst/>
            <a:rect l="0" t="0" r="0" b="0"/>
            <a:pathLst>
              <a:path w="257137" h="300005">
                <a:moveTo>
                  <a:pt x="0" y="28545"/>
                </a:moveTo>
                <a:lnTo>
                  <a:pt x="3792" y="28545"/>
                </a:lnTo>
                <a:lnTo>
                  <a:pt x="4910" y="29339"/>
                </a:lnTo>
                <a:lnTo>
                  <a:pt x="5654" y="30662"/>
                </a:lnTo>
                <a:lnTo>
                  <a:pt x="6482" y="34248"/>
                </a:lnTo>
                <a:lnTo>
                  <a:pt x="6850" y="38488"/>
                </a:lnTo>
                <a:lnTo>
                  <a:pt x="7741" y="40730"/>
                </a:lnTo>
                <a:lnTo>
                  <a:pt x="10849" y="45338"/>
                </a:lnTo>
                <a:lnTo>
                  <a:pt x="12759" y="52148"/>
                </a:lnTo>
                <a:lnTo>
                  <a:pt x="13608" y="59673"/>
                </a:lnTo>
                <a:lnTo>
                  <a:pt x="13986" y="65663"/>
                </a:lnTo>
                <a:lnTo>
                  <a:pt x="14154" y="73088"/>
                </a:lnTo>
                <a:lnTo>
                  <a:pt x="14261" y="86997"/>
                </a:lnTo>
                <a:lnTo>
                  <a:pt x="16393" y="94476"/>
                </a:lnTo>
                <a:lnTo>
                  <a:pt x="19986" y="102297"/>
                </a:lnTo>
                <a:lnTo>
                  <a:pt x="26471" y="111164"/>
                </a:lnTo>
                <a:lnTo>
                  <a:pt x="31079" y="116329"/>
                </a:lnTo>
                <a:lnTo>
                  <a:pt x="34213" y="118024"/>
                </a:lnTo>
                <a:lnTo>
                  <a:pt x="41929" y="119907"/>
                </a:lnTo>
                <a:lnTo>
                  <a:pt x="48533" y="122861"/>
                </a:lnTo>
                <a:lnTo>
                  <a:pt x="51405" y="124760"/>
                </a:lnTo>
                <a:lnTo>
                  <a:pt x="55702" y="126025"/>
                </a:lnTo>
                <a:lnTo>
                  <a:pt x="60947" y="126870"/>
                </a:lnTo>
                <a:lnTo>
                  <a:pt x="66825" y="127432"/>
                </a:lnTo>
                <a:lnTo>
                  <a:pt x="71538" y="127014"/>
                </a:lnTo>
                <a:lnTo>
                  <a:pt x="75473" y="125941"/>
                </a:lnTo>
                <a:lnTo>
                  <a:pt x="78891" y="124432"/>
                </a:lnTo>
                <a:lnTo>
                  <a:pt x="83550" y="123426"/>
                </a:lnTo>
                <a:lnTo>
                  <a:pt x="89038" y="122755"/>
                </a:lnTo>
                <a:lnTo>
                  <a:pt x="95077" y="122308"/>
                </a:lnTo>
                <a:lnTo>
                  <a:pt x="100691" y="121216"/>
                </a:lnTo>
                <a:lnTo>
                  <a:pt x="106021" y="119694"/>
                </a:lnTo>
                <a:lnTo>
                  <a:pt x="111162" y="117886"/>
                </a:lnTo>
                <a:lnTo>
                  <a:pt x="116177" y="115093"/>
                </a:lnTo>
                <a:lnTo>
                  <a:pt x="121108" y="111644"/>
                </a:lnTo>
                <a:lnTo>
                  <a:pt x="125982" y="107757"/>
                </a:lnTo>
                <a:lnTo>
                  <a:pt x="130819" y="104372"/>
                </a:lnTo>
                <a:lnTo>
                  <a:pt x="135632" y="101321"/>
                </a:lnTo>
                <a:lnTo>
                  <a:pt x="140427" y="98494"/>
                </a:lnTo>
                <a:lnTo>
                  <a:pt x="145212" y="95815"/>
                </a:lnTo>
                <a:lnTo>
                  <a:pt x="154762" y="90722"/>
                </a:lnTo>
                <a:lnTo>
                  <a:pt x="162181" y="83696"/>
                </a:lnTo>
                <a:lnTo>
                  <a:pt x="168124" y="75281"/>
                </a:lnTo>
                <a:lnTo>
                  <a:pt x="173411" y="66250"/>
                </a:lnTo>
                <a:lnTo>
                  <a:pt x="178407" y="59061"/>
                </a:lnTo>
                <a:lnTo>
                  <a:pt x="180851" y="56033"/>
                </a:lnTo>
                <a:lnTo>
                  <a:pt x="182480" y="52426"/>
                </a:lnTo>
                <a:lnTo>
                  <a:pt x="184290" y="44186"/>
                </a:lnTo>
                <a:lnTo>
                  <a:pt x="187211" y="37349"/>
                </a:lnTo>
                <a:lnTo>
                  <a:pt x="189101" y="34414"/>
                </a:lnTo>
                <a:lnTo>
                  <a:pt x="191201" y="26920"/>
                </a:lnTo>
                <a:lnTo>
                  <a:pt x="191761" y="22699"/>
                </a:lnTo>
                <a:lnTo>
                  <a:pt x="191341" y="19092"/>
                </a:lnTo>
                <a:lnTo>
                  <a:pt x="190267" y="15893"/>
                </a:lnTo>
                <a:lnTo>
                  <a:pt x="186632" y="8848"/>
                </a:lnTo>
                <a:lnTo>
                  <a:pt x="185761" y="310"/>
                </a:lnTo>
                <a:lnTo>
                  <a:pt x="185740" y="0"/>
                </a:lnTo>
                <a:lnTo>
                  <a:pt x="185738" y="6123"/>
                </a:lnTo>
                <a:lnTo>
                  <a:pt x="190647" y="12621"/>
                </a:lnTo>
                <a:lnTo>
                  <a:pt x="193013" y="20034"/>
                </a:lnTo>
                <a:lnTo>
                  <a:pt x="196379" y="27673"/>
                </a:lnTo>
                <a:lnTo>
                  <a:pt x="200521" y="34243"/>
                </a:lnTo>
                <a:lnTo>
                  <a:pt x="205008" y="40602"/>
                </a:lnTo>
                <a:lnTo>
                  <a:pt x="209648" y="48721"/>
                </a:lnTo>
                <a:lnTo>
                  <a:pt x="214356" y="57620"/>
                </a:lnTo>
                <a:lnTo>
                  <a:pt x="216723" y="62216"/>
                </a:lnTo>
                <a:lnTo>
                  <a:pt x="219094" y="67661"/>
                </a:lnTo>
                <a:lnTo>
                  <a:pt x="221469" y="73672"/>
                </a:lnTo>
                <a:lnTo>
                  <a:pt x="223846" y="80061"/>
                </a:lnTo>
                <a:lnTo>
                  <a:pt x="227019" y="85908"/>
                </a:lnTo>
                <a:lnTo>
                  <a:pt x="230721" y="91393"/>
                </a:lnTo>
                <a:lnTo>
                  <a:pt x="234776" y="96638"/>
                </a:lnTo>
                <a:lnTo>
                  <a:pt x="238273" y="102515"/>
                </a:lnTo>
                <a:lnTo>
                  <a:pt x="241399" y="108815"/>
                </a:lnTo>
                <a:lnTo>
                  <a:pt x="246989" y="121370"/>
                </a:lnTo>
                <a:lnTo>
                  <a:pt x="252118" y="132243"/>
                </a:lnTo>
                <a:lnTo>
                  <a:pt x="253804" y="137364"/>
                </a:lnTo>
                <a:lnTo>
                  <a:pt x="254928" y="142366"/>
                </a:lnTo>
                <a:lnTo>
                  <a:pt x="255677" y="147288"/>
                </a:lnTo>
                <a:lnTo>
                  <a:pt x="256177" y="152951"/>
                </a:lnTo>
                <a:lnTo>
                  <a:pt x="256509" y="159107"/>
                </a:lnTo>
                <a:lnTo>
                  <a:pt x="256879" y="171504"/>
                </a:lnTo>
                <a:lnTo>
                  <a:pt x="257136" y="197311"/>
                </a:lnTo>
                <a:lnTo>
                  <a:pt x="256355" y="202175"/>
                </a:lnTo>
                <a:lnTo>
                  <a:pt x="255041" y="207004"/>
                </a:lnTo>
                <a:lnTo>
                  <a:pt x="253371" y="211812"/>
                </a:lnTo>
                <a:lnTo>
                  <a:pt x="252258" y="216604"/>
                </a:lnTo>
                <a:lnTo>
                  <a:pt x="251516" y="221386"/>
                </a:lnTo>
                <a:lnTo>
                  <a:pt x="251021" y="226162"/>
                </a:lnTo>
                <a:lnTo>
                  <a:pt x="249103" y="230933"/>
                </a:lnTo>
                <a:lnTo>
                  <a:pt x="246238" y="235702"/>
                </a:lnTo>
                <a:lnTo>
                  <a:pt x="242740" y="240468"/>
                </a:lnTo>
                <a:lnTo>
                  <a:pt x="239614" y="245234"/>
                </a:lnTo>
                <a:lnTo>
                  <a:pt x="236737" y="249998"/>
                </a:lnTo>
                <a:lnTo>
                  <a:pt x="234024" y="254761"/>
                </a:lnTo>
                <a:lnTo>
                  <a:pt x="226778" y="262171"/>
                </a:lnTo>
                <a:lnTo>
                  <a:pt x="222622" y="265258"/>
                </a:lnTo>
                <a:lnTo>
                  <a:pt x="218265" y="268904"/>
                </a:lnTo>
                <a:lnTo>
                  <a:pt x="213773" y="272922"/>
                </a:lnTo>
                <a:lnTo>
                  <a:pt x="209190" y="277188"/>
                </a:lnTo>
                <a:lnTo>
                  <a:pt x="204547" y="280826"/>
                </a:lnTo>
                <a:lnTo>
                  <a:pt x="199865" y="284045"/>
                </a:lnTo>
                <a:lnTo>
                  <a:pt x="195156" y="286984"/>
                </a:lnTo>
                <a:lnTo>
                  <a:pt x="190429" y="289738"/>
                </a:lnTo>
                <a:lnTo>
                  <a:pt x="180944" y="294914"/>
                </a:lnTo>
                <a:lnTo>
                  <a:pt x="176192" y="296612"/>
                </a:lnTo>
                <a:lnTo>
                  <a:pt x="171436" y="297744"/>
                </a:lnTo>
                <a:lnTo>
                  <a:pt x="166678" y="298498"/>
                </a:lnTo>
                <a:lnTo>
                  <a:pt x="161919" y="299001"/>
                </a:lnTo>
                <a:lnTo>
                  <a:pt x="157159" y="299337"/>
                </a:lnTo>
                <a:lnTo>
                  <a:pt x="152397" y="299560"/>
                </a:lnTo>
                <a:lnTo>
                  <a:pt x="142874" y="299809"/>
                </a:lnTo>
                <a:lnTo>
                  <a:pt x="101401" y="300004"/>
                </a:lnTo>
                <a:lnTo>
                  <a:pt x="97763" y="299212"/>
                </a:lnTo>
                <a:lnTo>
                  <a:pt x="91605" y="296214"/>
                </a:lnTo>
                <a:lnTo>
                  <a:pt x="83675" y="290064"/>
                </a:lnTo>
                <a:lnTo>
                  <a:pt x="81183" y="288616"/>
                </a:lnTo>
                <a:lnTo>
                  <a:pt x="76298" y="287007"/>
                </a:lnTo>
                <a:lnTo>
                  <a:pt x="74678" y="285784"/>
                </a:lnTo>
                <a:lnTo>
                  <a:pt x="73598" y="284175"/>
                </a:lnTo>
                <a:lnTo>
                  <a:pt x="72878" y="282309"/>
                </a:lnTo>
                <a:lnTo>
                  <a:pt x="71604" y="281065"/>
                </a:lnTo>
                <a:lnTo>
                  <a:pt x="69961" y="280235"/>
                </a:lnTo>
                <a:lnTo>
                  <a:pt x="68072" y="279682"/>
                </a:lnTo>
                <a:lnTo>
                  <a:pt x="66813" y="278520"/>
                </a:lnTo>
                <a:lnTo>
                  <a:pt x="65973" y="276951"/>
                </a:lnTo>
                <a:lnTo>
                  <a:pt x="64294" y="271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4946503" y="2664713"/>
            <a:ext cx="189854" cy="28481"/>
          </a:xfrm>
          <a:custGeom>
            <a:avLst/>
            <a:gdLst/>
            <a:ahLst/>
            <a:cxnLst/>
            <a:rect l="0" t="0" r="0" b="0"/>
            <a:pathLst>
              <a:path w="189854" h="28481">
                <a:moveTo>
                  <a:pt x="4115" y="28480"/>
                </a:moveTo>
                <a:lnTo>
                  <a:pt x="323" y="24688"/>
                </a:lnTo>
                <a:lnTo>
                  <a:pt x="0" y="23571"/>
                </a:lnTo>
                <a:lnTo>
                  <a:pt x="578" y="22826"/>
                </a:lnTo>
                <a:lnTo>
                  <a:pt x="3908" y="21424"/>
                </a:lnTo>
                <a:lnTo>
                  <a:pt x="4771" y="22188"/>
                </a:lnTo>
                <a:lnTo>
                  <a:pt x="7846" y="25155"/>
                </a:lnTo>
                <a:lnTo>
                  <a:pt x="9778" y="25470"/>
                </a:lnTo>
                <a:lnTo>
                  <a:pt x="11859" y="24886"/>
                </a:lnTo>
                <a:lnTo>
                  <a:pt x="14040" y="23703"/>
                </a:lnTo>
                <a:lnTo>
                  <a:pt x="17082" y="22914"/>
                </a:lnTo>
                <a:lnTo>
                  <a:pt x="20697" y="22388"/>
                </a:lnTo>
                <a:lnTo>
                  <a:pt x="24695" y="22037"/>
                </a:lnTo>
                <a:lnTo>
                  <a:pt x="28947" y="21804"/>
                </a:lnTo>
                <a:lnTo>
                  <a:pt x="37906" y="21544"/>
                </a:lnTo>
                <a:lnTo>
                  <a:pt x="42517" y="20681"/>
                </a:lnTo>
                <a:lnTo>
                  <a:pt x="47179" y="19312"/>
                </a:lnTo>
                <a:lnTo>
                  <a:pt x="51875" y="17606"/>
                </a:lnTo>
                <a:lnTo>
                  <a:pt x="56592" y="16468"/>
                </a:lnTo>
                <a:lnTo>
                  <a:pt x="61325" y="15710"/>
                </a:lnTo>
                <a:lnTo>
                  <a:pt x="66068" y="15204"/>
                </a:lnTo>
                <a:lnTo>
                  <a:pt x="71611" y="14867"/>
                </a:lnTo>
                <a:lnTo>
                  <a:pt x="84119" y="14493"/>
                </a:lnTo>
                <a:lnTo>
                  <a:pt x="89995" y="13599"/>
                </a:lnTo>
                <a:lnTo>
                  <a:pt x="95500" y="12209"/>
                </a:lnTo>
                <a:lnTo>
                  <a:pt x="100757" y="10489"/>
                </a:lnTo>
                <a:lnTo>
                  <a:pt x="106643" y="9342"/>
                </a:lnTo>
                <a:lnTo>
                  <a:pt x="112949" y="8578"/>
                </a:lnTo>
                <a:lnTo>
                  <a:pt x="119533" y="8068"/>
                </a:lnTo>
                <a:lnTo>
                  <a:pt x="125511" y="6935"/>
                </a:lnTo>
                <a:lnTo>
                  <a:pt x="131083" y="5385"/>
                </a:lnTo>
                <a:lnTo>
                  <a:pt x="136385" y="3559"/>
                </a:lnTo>
                <a:lnTo>
                  <a:pt x="141508" y="2341"/>
                </a:lnTo>
                <a:lnTo>
                  <a:pt x="146510" y="1529"/>
                </a:lnTo>
                <a:lnTo>
                  <a:pt x="151433" y="988"/>
                </a:lnTo>
                <a:lnTo>
                  <a:pt x="156302" y="627"/>
                </a:lnTo>
                <a:lnTo>
                  <a:pt x="161136" y="386"/>
                </a:lnTo>
                <a:lnTo>
                  <a:pt x="173406" y="48"/>
                </a:lnTo>
                <a:lnTo>
                  <a:pt x="176507" y="0"/>
                </a:lnTo>
                <a:lnTo>
                  <a:pt x="178575" y="763"/>
                </a:lnTo>
                <a:lnTo>
                  <a:pt x="179953" y="2064"/>
                </a:lnTo>
                <a:lnTo>
                  <a:pt x="180872" y="3726"/>
                </a:lnTo>
                <a:lnTo>
                  <a:pt x="182278" y="4834"/>
                </a:lnTo>
                <a:lnTo>
                  <a:pt x="184009" y="5572"/>
                </a:lnTo>
                <a:lnTo>
                  <a:pt x="189853" y="70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4972050" y="2750343"/>
            <a:ext cx="207169" cy="28576"/>
          </a:xfrm>
          <a:custGeom>
            <a:avLst/>
            <a:gdLst/>
            <a:ahLst/>
            <a:cxnLst/>
            <a:rect l="0" t="0" r="0" b="0"/>
            <a:pathLst>
              <a:path w="207169" h="28576">
                <a:moveTo>
                  <a:pt x="0" y="28575"/>
                </a:moveTo>
                <a:lnTo>
                  <a:pt x="0" y="24783"/>
                </a:lnTo>
                <a:lnTo>
                  <a:pt x="794" y="23666"/>
                </a:lnTo>
                <a:lnTo>
                  <a:pt x="2116" y="22921"/>
                </a:lnTo>
                <a:lnTo>
                  <a:pt x="5703" y="22094"/>
                </a:lnTo>
                <a:lnTo>
                  <a:pt x="9942" y="21726"/>
                </a:lnTo>
                <a:lnTo>
                  <a:pt x="14473" y="21562"/>
                </a:lnTo>
                <a:lnTo>
                  <a:pt x="23603" y="21470"/>
                </a:lnTo>
                <a:lnTo>
                  <a:pt x="27641" y="21457"/>
                </a:lnTo>
                <a:lnTo>
                  <a:pt x="31921" y="20655"/>
                </a:lnTo>
                <a:lnTo>
                  <a:pt x="36362" y="19326"/>
                </a:lnTo>
                <a:lnTo>
                  <a:pt x="40910" y="17647"/>
                </a:lnTo>
                <a:lnTo>
                  <a:pt x="46323" y="16527"/>
                </a:lnTo>
                <a:lnTo>
                  <a:pt x="52313" y="15781"/>
                </a:lnTo>
                <a:lnTo>
                  <a:pt x="58688" y="15283"/>
                </a:lnTo>
                <a:lnTo>
                  <a:pt x="65319" y="14158"/>
                </a:lnTo>
                <a:lnTo>
                  <a:pt x="72121" y="12613"/>
                </a:lnTo>
                <a:lnTo>
                  <a:pt x="79037" y="10790"/>
                </a:lnTo>
                <a:lnTo>
                  <a:pt x="86028" y="9575"/>
                </a:lnTo>
                <a:lnTo>
                  <a:pt x="93071" y="8765"/>
                </a:lnTo>
                <a:lnTo>
                  <a:pt x="100147" y="8225"/>
                </a:lnTo>
                <a:lnTo>
                  <a:pt x="106452" y="7864"/>
                </a:lnTo>
                <a:lnTo>
                  <a:pt x="117691" y="7464"/>
                </a:lnTo>
                <a:lnTo>
                  <a:pt x="123704" y="6564"/>
                </a:lnTo>
                <a:lnTo>
                  <a:pt x="130094" y="5170"/>
                </a:lnTo>
                <a:lnTo>
                  <a:pt x="136736" y="3447"/>
                </a:lnTo>
                <a:lnTo>
                  <a:pt x="142750" y="2298"/>
                </a:lnTo>
                <a:lnTo>
                  <a:pt x="148348" y="1532"/>
                </a:lnTo>
                <a:lnTo>
                  <a:pt x="153667" y="1022"/>
                </a:lnTo>
                <a:lnTo>
                  <a:pt x="158801" y="681"/>
                </a:lnTo>
                <a:lnTo>
                  <a:pt x="163811" y="454"/>
                </a:lnTo>
                <a:lnTo>
                  <a:pt x="173611" y="202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5443537" y="2557462"/>
            <a:ext cx="57151" cy="221457"/>
          </a:xfrm>
          <a:custGeom>
            <a:avLst/>
            <a:gdLst/>
            <a:ahLst/>
            <a:cxnLst/>
            <a:rect l="0" t="0" r="0" b="0"/>
            <a:pathLst>
              <a:path w="57151" h="221457">
                <a:moveTo>
                  <a:pt x="0" y="0"/>
                </a:moveTo>
                <a:lnTo>
                  <a:pt x="0" y="27642"/>
                </a:lnTo>
                <a:lnTo>
                  <a:pt x="794" y="31922"/>
                </a:lnTo>
                <a:lnTo>
                  <a:pt x="2117" y="36362"/>
                </a:lnTo>
                <a:lnTo>
                  <a:pt x="3792" y="40910"/>
                </a:lnTo>
                <a:lnTo>
                  <a:pt x="4910" y="44736"/>
                </a:lnTo>
                <a:lnTo>
                  <a:pt x="6151" y="51103"/>
                </a:lnTo>
                <a:lnTo>
                  <a:pt x="6482" y="54707"/>
                </a:lnTo>
                <a:lnTo>
                  <a:pt x="6703" y="58696"/>
                </a:lnTo>
                <a:lnTo>
                  <a:pt x="6850" y="62943"/>
                </a:lnTo>
                <a:lnTo>
                  <a:pt x="7741" y="67362"/>
                </a:lnTo>
                <a:lnTo>
                  <a:pt x="9130" y="71896"/>
                </a:lnTo>
                <a:lnTo>
                  <a:pt x="10849" y="76505"/>
                </a:lnTo>
                <a:lnTo>
                  <a:pt x="11995" y="81960"/>
                </a:lnTo>
                <a:lnTo>
                  <a:pt x="12759" y="87978"/>
                </a:lnTo>
                <a:lnTo>
                  <a:pt x="13269" y="94370"/>
                </a:lnTo>
                <a:lnTo>
                  <a:pt x="14402" y="100220"/>
                </a:lnTo>
                <a:lnTo>
                  <a:pt x="15951" y="105707"/>
                </a:lnTo>
                <a:lnTo>
                  <a:pt x="17778" y="110953"/>
                </a:lnTo>
                <a:lnTo>
                  <a:pt x="18996" y="116037"/>
                </a:lnTo>
                <a:lnTo>
                  <a:pt x="19807" y="121014"/>
                </a:lnTo>
                <a:lnTo>
                  <a:pt x="20349" y="125920"/>
                </a:lnTo>
                <a:lnTo>
                  <a:pt x="21504" y="130778"/>
                </a:lnTo>
                <a:lnTo>
                  <a:pt x="23067" y="135604"/>
                </a:lnTo>
                <a:lnTo>
                  <a:pt x="24903" y="140409"/>
                </a:lnTo>
                <a:lnTo>
                  <a:pt x="26127" y="145200"/>
                </a:lnTo>
                <a:lnTo>
                  <a:pt x="26943" y="149981"/>
                </a:lnTo>
                <a:lnTo>
                  <a:pt x="27487" y="154756"/>
                </a:lnTo>
                <a:lnTo>
                  <a:pt x="28644" y="158733"/>
                </a:lnTo>
                <a:lnTo>
                  <a:pt x="30208" y="162178"/>
                </a:lnTo>
                <a:lnTo>
                  <a:pt x="32045" y="165269"/>
                </a:lnTo>
                <a:lnTo>
                  <a:pt x="33270" y="168917"/>
                </a:lnTo>
                <a:lnTo>
                  <a:pt x="34086" y="172936"/>
                </a:lnTo>
                <a:lnTo>
                  <a:pt x="34630" y="177203"/>
                </a:lnTo>
                <a:lnTo>
                  <a:pt x="35787" y="180842"/>
                </a:lnTo>
                <a:lnTo>
                  <a:pt x="37352" y="184061"/>
                </a:lnTo>
                <a:lnTo>
                  <a:pt x="39189" y="187001"/>
                </a:lnTo>
                <a:lnTo>
                  <a:pt x="40413" y="189755"/>
                </a:lnTo>
                <a:lnTo>
                  <a:pt x="41774" y="194932"/>
                </a:lnTo>
                <a:lnTo>
                  <a:pt x="42931" y="197423"/>
                </a:lnTo>
                <a:lnTo>
                  <a:pt x="44495" y="199878"/>
                </a:lnTo>
                <a:lnTo>
                  <a:pt x="46332" y="202308"/>
                </a:lnTo>
                <a:lnTo>
                  <a:pt x="47557" y="204722"/>
                </a:lnTo>
                <a:lnTo>
                  <a:pt x="48918" y="209521"/>
                </a:lnTo>
                <a:lnTo>
                  <a:pt x="49523" y="214300"/>
                </a:lnTo>
                <a:lnTo>
                  <a:pt x="49911" y="220043"/>
                </a:lnTo>
                <a:lnTo>
                  <a:pt x="50736" y="220514"/>
                </a:lnTo>
                <a:lnTo>
                  <a:pt x="52081" y="220828"/>
                </a:lnTo>
                <a:lnTo>
                  <a:pt x="5715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5614999" y="2536156"/>
            <a:ext cx="192441" cy="239456"/>
          </a:xfrm>
          <a:custGeom>
            <a:avLst/>
            <a:gdLst/>
            <a:ahLst/>
            <a:cxnLst/>
            <a:rect l="0" t="0" r="0" b="0"/>
            <a:pathLst>
              <a:path w="192441" h="239456">
                <a:moveTo>
                  <a:pt x="114288" y="21306"/>
                </a:moveTo>
                <a:lnTo>
                  <a:pt x="114288" y="10457"/>
                </a:lnTo>
                <a:lnTo>
                  <a:pt x="113494" y="9311"/>
                </a:lnTo>
                <a:lnTo>
                  <a:pt x="112171" y="8547"/>
                </a:lnTo>
                <a:lnTo>
                  <a:pt x="110496" y="8037"/>
                </a:lnTo>
                <a:lnTo>
                  <a:pt x="106517" y="5355"/>
                </a:lnTo>
                <a:lnTo>
                  <a:pt x="104345" y="3528"/>
                </a:lnTo>
                <a:lnTo>
                  <a:pt x="102103" y="2310"/>
                </a:lnTo>
                <a:lnTo>
                  <a:pt x="97496" y="957"/>
                </a:lnTo>
                <a:lnTo>
                  <a:pt x="94362" y="1390"/>
                </a:lnTo>
                <a:lnTo>
                  <a:pt x="90686" y="2473"/>
                </a:lnTo>
                <a:lnTo>
                  <a:pt x="86647" y="3988"/>
                </a:lnTo>
                <a:lnTo>
                  <a:pt x="82367" y="4998"/>
                </a:lnTo>
                <a:lnTo>
                  <a:pt x="77926" y="5672"/>
                </a:lnTo>
                <a:lnTo>
                  <a:pt x="73378" y="6120"/>
                </a:lnTo>
                <a:lnTo>
                  <a:pt x="68758" y="7214"/>
                </a:lnTo>
                <a:lnTo>
                  <a:pt x="64091" y="8736"/>
                </a:lnTo>
                <a:lnTo>
                  <a:pt x="59392" y="10545"/>
                </a:lnTo>
                <a:lnTo>
                  <a:pt x="54672" y="11751"/>
                </a:lnTo>
                <a:lnTo>
                  <a:pt x="49938" y="12554"/>
                </a:lnTo>
                <a:lnTo>
                  <a:pt x="45194" y="13091"/>
                </a:lnTo>
                <a:lnTo>
                  <a:pt x="41238" y="14242"/>
                </a:lnTo>
                <a:lnTo>
                  <a:pt x="37807" y="15802"/>
                </a:lnTo>
                <a:lnTo>
                  <a:pt x="34725" y="17637"/>
                </a:lnTo>
                <a:lnTo>
                  <a:pt x="31084" y="18860"/>
                </a:lnTo>
                <a:lnTo>
                  <a:pt x="27069" y="19675"/>
                </a:lnTo>
                <a:lnTo>
                  <a:pt x="22804" y="20219"/>
                </a:lnTo>
                <a:lnTo>
                  <a:pt x="19167" y="21375"/>
                </a:lnTo>
                <a:lnTo>
                  <a:pt x="15949" y="22940"/>
                </a:lnTo>
                <a:lnTo>
                  <a:pt x="10257" y="26795"/>
                </a:lnTo>
                <a:lnTo>
                  <a:pt x="5081" y="31154"/>
                </a:lnTo>
                <a:lnTo>
                  <a:pt x="3384" y="33427"/>
                </a:lnTo>
                <a:lnTo>
                  <a:pt x="1497" y="38070"/>
                </a:lnTo>
                <a:lnTo>
                  <a:pt x="435" y="45147"/>
                </a:lnTo>
                <a:lnTo>
                  <a:pt x="121" y="52271"/>
                </a:lnTo>
                <a:lnTo>
                  <a:pt x="14" y="61789"/>
                </a:lnTo>
                <a:lnTo>
                  <a:pt x="0" y="66551"/>
                </a:lnTo>
                <a:lnTo>
                  <a:pt x="790" y="68932"/>
                </a:lnTo>
                <a:lnTo>
                  <a:pt x="3784" y="73694"/>
                </a:lnTo>
                <a:lnTo>
                  <a:pt x="7760" y="78456"/>
                </a:lnTo>
                <a:lnTo>
                  <a:pt x="9932" y="80837"/>
                </a:lnTo>
                <a:lnTo>
                  <a:pt x="12967" y="83219"/>
                </a:lnTo>
                <a:lnTo>
                  <a:pt x="16578" y="85600"/>
                </a:lnTo>
                <a:lnTo>
                  <a:pt x="20574" y="87981"/>
                </a:lnTo>
                <a:lnTo>
                  <a:pt x="24824" y="90362"/>
                </a:lnTo>
                <a:lnTo>
                  <a:pt x="33781" y="95125"/>
                </a:lnTo>
                <a:lnTo>
                  <a:pt x="76200" y="116556"/>
                </a:lnTo>
                <a:lnTo>
                  <a:pt x="81752" y="118937"/>
                </a:lnTo>
                <a:lnTo>
                  <a:pt x="87835" y="121319"/>
                </a:lnTo>
                <a:lnTo>
                  <a:pt x="100943" y="126081"/>
                </a:lnTo>
                <a:lnTo>
                  <a:pt x="114707" y="130844"/>
                </a:lnTo>
                <a:lnTo>
                  <a:pt x="120917" y="132431"/>
                </a:lnTo>
                <a:lnTo>
                  <a:pt x="126645" y="133489"/>
                </a:lnTo>
                <a:lnTo>
                  <a:pt x="132051" y="134195"/>
                </a:lnTo>
                <a:lnTo>
                  <a:pt x="137243" y="135459"/>
                </a:lnTo>
                <a:lnTo>
                  <a:pt x="142291" y="137095"/>
                </a:lnTo>
                <a:lnTo>
                  <a:pt x="147244" y="138980"/>
                </a:lnTo>
                <a:lnTo>
                  <a:pt x="152134" y="141030"/>
                </a:lnTo>
                <a:lnTo>
                  <a:pt x="156981" y="143191"/>
                </a:lnTo>
                <a:lnTo>
                  <a:pt x="161800" y="145425"/>
                </a:lnTo>
                <a:lnTo>
                  <a:pt x="165807" y="148502"/>
                </a:lnTo>
                <a:lnTo>
                  <a:pt x="169271" y="152141"/>
                </a:lnTo>
                <a:lnTo>
                  <a:pt x="175237" y="159624"/>
                </a:lnTo>
                <a:lnTo>
                  <a:pt x="180535" y="165595"/>
                </a:lnTo>
                <a:lnTo>
                  <a:pt x="185536" y="170895"/>
                </a:lnTo>
                <a:lnTo>
                  <a:pt x="187980" y="173419"/>
                </a:lnTo>
                <a:lnTo>
                  <a:pt x="189610" y="176690"/>
                </a:lnTo>
                <a:lnTo>
                  <a:pt x="190696" y="180458"/>
                </a:lnTo>
                <a:lnTo>
                  <a:pt x="191421" y="184557"/>
                </a:lnTo>
                <a:lnTo>
                  <a:pt x="192225" y="191229"/>
                </a:lnTo>
                <a:lnTo>
                  <a:pt x="192440" y="194119"/>
                </a:lnTo>
                <a:lnTo>
                  <a:pt x="191789" y="196840"/>
                </a:lnTo>
                <a:lnTo>
                  <a:pt x="188950" y="201979"/>
                </a:lnTo>
                <a:lnTo>
                  <a:pt x="185042" y="206909"/>
                </a:lnTo>
                <a:lnTo>
                  <a:pt x="180660" y="211746"/>
                </a:lnTo>
                <a:lnTo>
                  <a:pt x="176066" y="216542"/>
                </a:lnTo>
                <a:lnTo>
                  <a:pt x="172935" y="218932"/>
                </a:lnTo>
                <a:lnTo>
                  <a:pt x="169261" y="221319"/>
                </a:lnTo>
                <a:lnTo>
                  <a:pt x="165224" y="223704"/>
                </a:lnTo>
                <a:lnTo>
                  <a:pt x="161740" y="226088"/>
                </a:lnTo>
                <a:lnTo>
                  <a:pt x="155751" y="230854"/>
                </a:lnTo>
                <a:lnTo>
                  <a:pt x="152248" y="232442"/>
                </a:lnTo>
                <a:lnTo>
                  <a:pt x="148326" y="233501"/>
                </a:lnTo>
                <a:lnTo>
                  <a:pt x="144124" y="234207"/>
                </a:lnTo>
                <a:lnTo>
                  <a:pt x="139735" y="235471"/>
                </a:lnTo>
                <a:lnTo>
                  <a:pt x="135221" y="237108"/>
                </a:lnTo>
                <a:lnTo>
                  <a:pt x="130625" y="238993"/>
                </a:lnTo>
                <a:lnTo>
                  <a:pt x="125973" y="239455"/>
                </a:lnTo>
                <a:lnTo>
                  <a:pt x="121284" y="238970"/>
                </a:lnTo>
                <a:lnTo>
                  <a:pt x="116571" y="237853"/>
                </a:lnTo>
                <a:lnTo>
                  <a:pt x="111841" y="237108"/>
                </a:lnTo>
                <a:lnTo>
                  <a:pt x="107101" y="236612"/>
                </a:lnTo>
                <a:lnTo>
                  <a:pt x="102352" y="236281"/>
                </a:lnTo>
                <a:lnTo>
                  <a:pt x="98394" y="235266"/>
                </a:lnTo>
                <a:lnTo>
                  <a:pt x="94960" y="233796"/>
                </a:lnTo>
                <a:lnTo>
                  <a:pt x="91878" y="232022"/>
                </a:lnTo>
                <a:lnTo>
                  <a:pt x="84220" y="227935"/>
                </a:lnTo>
                <a:lnTo>
                  <a:pt x="79955" y="225733"/>
                </a:lnTo>
                <a:lnTo>
                  <a:pt x="76318" y="223472"/>
                </a:lnTo>
                <a:lnTo>
                  <a:pt x="73100" y="221171"/>
                </a:lnTo>
                <a:lnTo>
                  <a:pt x="70160" y="218843"/>
                </a:lnTo>
                <a:lnTo>
                  <a:pt x="68201" y="216498"/>
                </a:lnTo>
                <a:lnTo>
                  <a:pt x="66894" y="214140"/>
                </a:lnTo>
                <a:lnTo>
                  <a:pt x="64649" y="208610"/>
                </a:lnTo>
                <a:lnTo>
                  <a:pt x="61006" y="200861"/>
                </a:lnTo>
                <a:lnTo>
                  <a:pt x="58857" y="194241"/>
                </a:lnTo>
                <a:lnTo>
                  <a:pt x="58284" y="191365"/>
                </a:lnTo>
                <a:lnTo>
                  <a:pt x="58696" y="187860"/>
                </a:lnTo>
                <a:lnTo>
                  <a:pt x="59764" y="183936"/>
                </a:lnTo>
                <a:lnTo>
                  <a:pt x="61270" y="179732"/>
                </a:lnTo>
                <a:lnTo>
                  <a:pt x="62274" y="174548"/>
                </a:lnTo>
                <a:lnTo>
                  <a:pt x="62943" y="168712"/>
                </a:lnTo>
                <a:lnTo>
                  <a:pt x="63389" y="162439"/>
                </a:lnTo>
                <a:lnTo>
                  <a:pt x="65274" y="156669"/>
                </a:lnTo>
                <a:lnTo>
                  <a:pt x="68119" y="151236"/>
                </a:lnTo>
                <a:lnTo>
                  <a:pt x="71602" y="146026"/>
                </a:lnTo>
                <a:lnTo>
                  <a:pt x="75512" y="140965"/>
                </a:lnTo>
                <a:lnTo>
                  <a:pt x="79706" y="136004"/>
                </a:lnTo>
                <a:lnTo>
                  <a:pt x="84090" y="131109"/>
                </a:lnTo>
                <a:lnTo>
                  <a:pt x="93194" y="121437"/>
                </a:lnTo>
                <a:lnTo>
                  <a:pt x="121461" y="92754"/>
                </a:lnTo>
                <a:lnTo>
                  <a:pt x="165265" y="48911"/>
                </a:lnTo>
                <a:lnTo>
                  <a:pt x="168116" y="45266"/>
                </a:lnTo>
                <a:lnTo>
                  <a:pt x="170811" y="41248"/>
                </a:lnTo>
                <a:lnTo>
                  <a:pt x="173401" y="36982"/>
                </a:lnTo>
                <a:lnTo>
                  <a:pt x="176280" y="30125"/>
                </a:lnTo>
                <a:lnTo>
                  <a:pt x="177559" y="24432"/>
                </a:lnTo>
                <a:lnTo>
                  <a:pt x="178127" y="19256"/>
                </a:lnTo>
                <a:lnTo>
                  <a:pt x="177485" y="16764"/>
                </a:lnTo>
                <a:lnTo>
                  <a:pt x="173582" y="9465"/>
                </a:lnTo>
                <a:lnTo>
                  <a:pt x="172391" y="4666"/>
                </a:lnTo>
                <a:lnTo>
                  <a:pt x="170486" y="3069"/>
                </a:lnTo>
                <a:lnTo>
                  <a:pt x="167629" y="2004"/>
                </a:lnTo>
                <a:lnTo>
                  <a:pt x="164135" y="1294"/>
                </a:lnTo>
                <a:lnTo>
                  <a:pt x="160220" y="821"/>
                </a:lnTo>
                <a:lnTo>
                  <a:pt x="156021" y="506"/>
                </a:lnTo>
                <a:lnTo>
                  <a:pt x="151636" y="295"/>
                </a:lnTo>
                <a:lnTo>
                  <a:pt x="142529" y="62"/>
                </a:lnTo>
                <a:lnTo>
                  <a:pt x="137878" y="0"/>
                </a:lnTo>
                <a:lnTo>
                  <a:pt x="133190" y="752"/>
                </a:lnTo>
                <a:lnTo>
                  <a:pt x="128477" y="2047"/>
                </a:lnTo>
                <a:lnTo>
                  <a:pt x="123747" y="3704"/>
                </a:lnTo>
                <a:lnTo>
                  <a:pt x="119800" y="5603"/>
                </a:lnTo>
                <a:lnTo>
                  <a:pt x="116375" y="7662"/>
                </a:lnTo>
                <a:lnTo>
                  <a:pt x="110453" y="11273"/>
                </a:lnTo>
                <a:lnTo>
                  <a:pt x="107763" y="12236"/>
                </a:lnTo>
                <a:lnTo>
                  <a:pt x="100001" y="14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2407564" y="2771775"/>
            <a:ext cx="4736052" cy="2192807"/>
            <a:chOff x="2407564" y="2771775"/>
            <a:chExt cx="4736052" cy="2192807"/>
          </a:xfrm>
        </p:grpSpPr>
        <p:sp>
          <p:nvSpPr>
            <p:cNvPr id="51" name="SMARTPenAnnotation46"/>
            <p:cNvSpPr/>
            <p:nvPr/>
          </p:nvSpPr>
          <p:spPr>
            <a:xfrm>
              <a:off x="2507482" y="2771775"/>
              <a:ext cx="42837" cy="200026"/>
            </a:xfrm>
            <a:custGeom>
              <a:avLst/>
              <a:gdLst/>
              <a:ahLst/>
              <a:cxnLst/>
              <a:rect l="0" t="0" r="0" b="0"/>
              <a:pathLst>
                <a:path w="42837" h="200026">
                  <a:moveTo>
                    <a:pt x="7118" y="0"/>
                  </a:moveTo>
                  <a:lnTo>
                    <a:pt x="61" y="0"/>
                  </a:lnTo>
                  <a:lnTo>
                    <a:pt x="0" y="3792"/>
                  </a:lnTo>
                  <a:lnTo>
                    <a:pt x="785" y="5703"/>
                  </a:lnTo>
                  <a:lnTo>
                    <a:pt x="2102" y="7771"/>
                  </a:lnTo>
                  <a:lnTo>
                    <a:pt x="3774" y="9943"/>
                  </a:lnTo>
                  <a:lnTo>
                    <a:pt x="4888" y="12184"/>
                  </a:lnTo>
                  <a:lnTo>
                    <a:pt x="6127" y="16792"/>
                  </a:lnTo>
                  <a:lnTo>
                    <a:pt x="7251" y="19132"/>
                  </a:lnTo>
                  <a:lnTo>
                    <a:pt x="8794" y="21486"/>
                  </a:lnTo>
                  <a:lnTo>
                    <a:pt x="10616" y="23849"/>
                  </a:lnTo>
                  <a:lnTo>
                    <a:pt x="11831" y="27012"/>
                  </a:lnTo>
                  <a:lnTo>
                    <a:pt x="12641" y="30708"/>
                  </a:lnTo>
                  <a:lnTo>
                    <a:pt x="13181" y="34759"/>
                  </a:lnTo>
                  <a:lnTo>
                    <a:pt x="14335" y="39841"/>
                  </a:lnTo>
                  <a:lnTo>
                    <a:pt x="15898" y="45611"/>
                  </a:lnTo>
                  <a:lnTo>
                    <a:pt x="17734" y="51838"/>
                  </a:lnTo>
                  <a:lnTo>
                    <a:pt x="19751" y="57577"/>
                  </a:lnTo>
                  <a:lnTo>
                    <a:pt x="21890" y="62991"/>
                  </a:lnTo>
                  <a:lnTo>
                    <a:pt x="24110" y="68188"/>
                  </a:lnTo>
                  <a:lnTo>
                    <a:pt x="24795" y="73240"/>
                  </a:lnTo>
                  <a:lnTo>
                    <a:pt x="24459" y="78195"/>
                  </a:lnTo>
                  <a:lnTo>
                    <a:pt x="23441" y="83086"/>
                  </a:lnTo>
                  <a:lnTo>
                    <a:pt x="22762" y="88728"/>
                  </a:lnTo>
                  <a:lnTo>
                    <a:pt x="22310" y="94871"/>
                  </a:lnTo>
                  <a:lnTo>
                    <a:pt x="22008" y="101347"/>
                  </a:lnTo>
                  <a:lnTo>
                    <a:pt x="22601" y="108046"/>
                  </a:lnTo>
                  <a:lnTo>
                    <a:pt x="23790" y="114893"/>
                  </a:lnTo>
                  <a:lnTo>
                    <a:pt x="25376" y="121839"/>
                  </a:lnTo>
                  <a:lnTo>
                    <a:pt x="26434" y="128057"/>
                  </a:lnTo>
                  <a:lnTo>
                    <a:pt x="27139" y="133790"/>
                  </a:lnTo>
                  <a:lnTo>
                    <a:pt x="27609" y="139200"/>
                  </a:lnTo>
                  <a:lnTo>
                    <a:pt x="27922" y="144393"/>
                  </a:lnTo>
                  <a:lnTo>
                    <a:pt x="28270" y="154397"/>
                  </a:lnTo>
                  <a:lnTo>
                    <a:pt x="28466" y="168955"/>
                  </a:lnTo>
                  <a:lnTo>
                    <a:pt x="29288" y="172961"/>
                  </a:lnTo>
                  <a:lnTo>
                    <a:pt x="30629" y="176426"/>
                  </a:lnTo>
                  <a:lnTo>
                    <a:pt x="32317" y="179530"/>
                  </a:lnTo>
                  <a:lnTo>
                    <a:pt x="33442" y="182392"/>
                  </a:lnTo>
                  <a:lnTo>
                    <a:pt x="34692" y="187690"/>
                  </a:lnTo>
                  <a:lnTo>
                    <a:pt x="35248" y="192691"/>
                  </a:lnTo>
                  <a:lnTo>
                    <a:pt x="35605" y="198576"/>
                  </a:lnTo>
                  <a:lnTo>
                    <a:pt x="36428" y="199059"/>
                  </a:lnTo>
                  <a:lnTo>
                    <a:pt x="37770" y="199381"/>
                  </a:lnTo>
                  <a:lnTo>
                    <a:pt x="42836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7"/>
            <p:cNvSpPr/>
            <p:nvPr/>
          </p:nvSpPr>
          <p:spPr>
            <a:xfrm>
              <a:off x="2407564" y="2857500"/>
              <a:ext cx="228480" cy="28576"/>
            </a:xfrm>
            <a:custGeom>
              <a:avLst/>
              <a:gdLst/>
              <a:ahLst/>
              <a:cxnLst/>
              <a:rect l="0" t="0" r="0" b="0"/>
              <a:pathLst>
                <a:path w="228480" h="28576">
                  <a:moveTo>
                    <a:pt x="21311" y="28575"/>
                  </a:moveTo>
                  <a:lnTo>
                    <a:pt x="0" y="28575"/>
                  </a:lnTo>
                  <a:lnTo>
                    <a:pt x="27317" y="28575"/>
                  </a:lnTo>
                  <a:lnTo>
                    <a:pt x="31665" y="27781"/>
                  </a:lnTo>
                  <a:lnTo>
                    <a:pt x="36151" y="26458"/>
                  </a:lnTo>
                  <a:lnTo>
                    <a:pt x="40729" y="24782"/>
                  </a:lnTo>
                  <a:lnTo>
                    <a:pt x="45369" y="23665"/>
                  </a:lnTo>
                  <a:lnTo>
                    <a:pt x="50049" y="22920"/>
                  </a:lnTo>
                  <a:lnTo>
                    <a:pt x="54757" y="22424"/>
                  </a:lnTo>
                  <a:lnTo>
                    <a:pt x="61071" y="21299"/>
                  </a:lnTo>
                  <a:lnTo>
                    <a:pt x="68455" y="19755"/>
                  </a:lnTo>
                  <a:lnTo>
                    <a:pt x="76553" y="17933"/>
                  </a:lnTo>
                  <a:lnTo>
                    <a:pt x="84332" y="16717"/>
                  </a:lnTo>
                  <a:lnTo>
                    <a:pt x="91900" y="15907"/>
                  </a:lnTo>
                  <a:lnTo>
                    <a:pt x="99326" y="15367"/>
                  </a:lnTo>
                  <a:lnTo>
                    <a:pt x="106659" y="14213"/>
                  </a:lnTo>
                  <a:lnTo>
                    <a:pt x="113928" y="12650"/>
                  </a:lnTo>
                  <a:lnTo>
                    <a:pt x="121156" y="10815"/>
                  </a:lnTo>
                  <a:lnTo>
                    <a:pt x="129149" y="9591"/>
                  </a:lnTo>
                  <a:lnTo>
                    <a:pt x="137653" y="8775"/>
                  </a:lnTo>
                  <a:lnTo>
                    <a:pt x="146497" y="8231"/>
                  </a:lnTo>
                  <a:lnTo>
                    <a:pt x="155568" y="7075"/>
                  </a:lnTo>
                  <a:lnTo>
                    <a:pt x="164791" y="5510"/>
                  </a:lnTo>
                  <a:lnTo>
                    <a:pt x="174114" y="3673"/>
                  </a:lnTo>
                  <a:lnTo>
                    <a:pt x="182711" y="2449"/>
                  </a:lnTo>
                  <a:lnTo>
                    <a:pt x="190823" y="1632"/>
                  </a:lnTo>
                  <a:lnTo>
                    <a:pt x="198613" y="1088"/>
                  </a:lnTo>
                  <a:lnTo>
                    <a:pt x="211501" y="483"/>
                  </a:lnTo>
                  <a:lnTo>
                    <a:pt x="22847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8"/>
            <p:cNvSpPr/>
            <p:nvPr/>
          </p:nvSpPr>
          <p:spPr>
            <a:xfrm>
              <a:off x="2528887" y="2944756"/>
              <a:ext cx="3914776" cy="127057"/>
            </a:xfrm>
            <a:custGeom>
              <a:avLst/>
              <a:gdLst/>
              <a:ahLst/>
              <a:cxnLst/>
              <a:rect l="0" t="0" r="0" b="0"/>
              <a:pathLst>
                <a:path w="3914776" h="127057">
                  <a:moveTo>
                    <a:pt x="0" y="127056"/>
                  </a:moveTo>
                  <a:lnTo>
                    <a:pt x="0" y="123264"/>
                  </a:lnTo>
                  <a:lnTo>
                    <a:pt x="794" y="122146"/>
                  </a:lnTo>
                  <a:lnTo>
                    <a:pt x="2117" y="121402"/>
                  </a:lnTo>
                  <a:lnTo>
                    <a:pt x="5703" y="120574"/>
                  </a:lnTo>
                  <a:lnTo>
                    <a:pt x="56162" y="117799"/>
                  </a:lnTo>
                  <a:lnTo>
                    <a:pt x="67030" y="115004"/>
                  </a:lnTo>
                  <a:lnTo>
                    <a:pt x="93409" y="111094"/>
                  </a:lnTo>
                  <a:lnTo>
                    <a:pt x="108190" y="108055"/>
                  </a:lnTo>
                  <a:lnTo>
                    <a:pt x="133568" y="105551"/>
                  </a:lnTo>
                  <a:lnTo>
                    <a:pt x="149058" y="102152"/>
                  </a:lnTo>
                  <a:lnTo>
                    <a:pt x="202740" y="88860"/>
                  </a:lnTo>
                  <a:lnTo>
                    <a:pt x="234872" y="85576"/>
                  </a:lnTo>
                  <a:lnTo>
                    <a:pt x="257846" y="82691"/>
                  </a:lnTo>
                  <a:lnTo>
                    <a:pt x="281286" y="78764"/>
                  </a:lnTo>
                  <a:lnTo>
                    <a:pt x="304933" y="74372"/>
                  </a:lnTo>
                  <a:lnTo>
                    <a:pt x="340558" y="71229"/>
                  </a:lnTo>
                  <a:lnTo>
                    <a:pt x="364349" y="68378"/>
                  </a:lnTo>
                  <a:lnTo>
                    <a:pt x="400055" y="64426"/>
                  </a:lnTo>
                  <a:lnTo>
                    <a:pt x="435770" y="61139"/>
                  </a:lnTo>
                  <a:lnTo>
                    <a:pt x="471488" y="57254"/>
                  </a:lnTo>
                  <a:lnTo>
                    <a:pt x="542925" y="53646"/>
                  </a:lnTo>
                  <a:lnTo>
                    <a:pt x="578644" y="50007"/>
                  </a:lnTo>
                  <a:lnTo>
                    <a:pt x="692502" y="48515"/>
                  </a:lnTo>
                  <a:lnTo>
                    <a:pt x="814562" y="46359"/>
                  </a:lnTo>
                  <a:lnTo>
                    <a:pt x="857302" y="42821"/>
                  </a:lnTo>
                  <a:lnTo>
                    <a:pt x="898011" y="39656"/>
                  </a:lnTo>
                  <a:lnTo>
                    <a:pt x="937325" y="35807"/>
                  </a:lnTo>
                  <a:lnTo>
                    <a:pt x="1027342" y="32213"/>
                  </a:lnTo>
                  <a:lnTo>
                    <a:pt x="1073277" y="28575"/>
                  </a:lnTo>
                  <a:lnTo>
                    <a:pt x="1119960" y="25381"/>
                  </a:lnTo>
                  <a:lnTo>
                    <a:pt x="1166071" y="21524"/>
                  </a:lnTo>
                  <a:lnTo>
                    <a:pt x="1262471" y="17926"/>
                  </a:lnTo>
                  <a:lnTo>
                    <a:pt x="1308838" y="14288"/>
                  </a:lnTo>
                  <a:lnTo>
                    <a:pt x="1355650" y="11093"/>
                  </a:lnTo>
                  <a:lnTo>
                    <a:pt x="1403915" y="7236"/>
                  </a:lnTo>
                  <a:lnTo>
                    <a:pt x="1507032" y="3638"/>
                  </a:lnTo>
                  <a:lnTo>
                    <a:pt x="1557249" y="0"/>
                  </a:lnTo>
                  <a:lnTo>
                    <a:pt x="1639876" y="3580"/>
                  </a:lnTo>
                  <a:lnTo>
                    <a:pt x="1750659" y="5493"/>
                  </a:lnTo>
                  <a:lnTo>
                    <a:pt x="1816981" y="9381"/>
                  </a:lnTo>
                  <a:lnTo>
                    <a:pt x="1933580" y="12559"/>
                  </a:lnTo>
                  <a:lnTo>
                    <a:pt x="2110082" y="12754"/>
                  </a:lnTo>
                  <a:lnTo>
                    <a:pt x="2156089" y="16548"/>
                  </a:lnTo>
                  <a:lnTo>
                    <a:pt x="2268739" y="19704"/>
                  </a:lnTo>
                  <a:lnTo>
                    <a:pt x="2342759" y="23666"/>
                  </a:lnTo>
                  <a:lnTo>
                    <a:pt x="2455325" y="26846"/>
                  </a:lnTo>
                  <a:lnTo>
                    <a:pt x="2588429" y="27036"/>
                  </a:lnTo>
                  <a:lnTo>
                    <a:pt x="2638428" y="30834"/>
                  </a:lnTo>
                  <a:lnTo>
                    <a:pt x="2750197" y="33991"/>
                  </a:lnTo>
                  <a:lnTo>
                    <a:pt x="2935137" y="34185"/>
                  </a:lnTo>
                  <a:lnTo>
                    <a:pt x="2987484" y="37979"/>
                  </a:lnTo>
                  <a:lnTo>
                    <a:pt x="3099404" y="41135"/>
                  </a:lnTo>
                  <a:lnTo>
                    <a:pt x="3292218" y="41329"/>
                  </a:lnTo>
                  <a:lnTo>
                    <a:pt x="3344640" y="45123"/>
                  </a:lnTo>
                  <a:lnTo>
                    <a:pt x="3464644" y="42591"/>
                  </a:lnTo>
                  <a:lnTo>
                    <a:pt x="3516908" y="46379"/>
                  </a:lnTo>
                  <a:lnTo>
                    <a:pt x="3612068" y="49085"/>
                  </a:lnTo>
                  <a:lnTo>
                    <a:pt x="3656809" y="53330"/>
                  </a:lnTo>
                  <a:lnTo>
                    <a:pt x="3773188" y="56353"/>
                  </a:lnTo>
                  <a:lnTo>
                    <a:pt x="3803414" y="60510"/>
                  </a:lnTo>
                  <a:lnTo>
                    <a:pt x="3850112" y="63358"/>
                  </a:lnTo>
                  <a:lnTo>
                    <a:pt x="3871009" y="67613"/>
                  </a:lnTo>
                  <a:lnTo>
                    <a:pt x="3902323" y="69817"/>
                  </a:lnTo>
                  <a:lnTo>
                    <a:pt x="3904886" y="70640"/>
                  </a:lnTo>
                  <a:lnTo>
                    <a:pt x="3909850" y="73672"/>
                  </a:lnTo>
                  <a:lnTo>
                    <a:pt x="3914775" y="770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9"/>
            <p:cNvSpPr/>
            <p:nvPr/>
          </p:nvSpPr>
          <p:spPr>
            <a:xfrm>
              <a:off x="3586162" y="3171825"/>
              <a:ext cx="57151" cy="300038"/>
            </a:xfrm>
            <a:custGeom>
              <a:avLst/>
              <a:gdLst/>
              <a:ahLst/>
              <a:cxnLst/>
              <a:rect l="0" t="0" r="0" b="0"/>
              <a:pathLst>
                <a:path w="57151" h="300038">
                  <a:moveTo>
                    <a:pt x="0" y="0"/>
                  </a:moveTo>
                  <a:lnTo>
                    <a:pt x="0" y="10641"/>
                  </a:lnTo>
                  <a:lnTo>
                    <a:pt x="794" y="13444"/>
                  </a:lnTo>
                  <a:lnTo>
                    <a:pt x="2117" y="16900"/>
                  </a:lnTo>
                  <a:lnTo>
                    <a:pt x="3792" y="20792"/>
                  </a:lnTo>
                  <a:lnTo>
                    <a:pt x="4909" y="24973"/>
                  </a:lnTo>
                  <a:lnTo>
                    <a:pt x="6151" y="33853"/>
                  </a:lnTo>
                  <a:lnTo>
                    <a:pt x="7276" y="38444"/>
                  </a:lnTo>
                  <a:lnTo>
                    <a:pt x="8819" y="43091"/>
                  </a:lnTo>
                  <a:lnTo>
                    <a:pt x="10642" y="47777"/>
                  </a:lnTo>
                  <a:lnTo>
                    <a:pt x="14784" y="59334"/>
                  </a:lnTo>
                  <a:lnTo>
                    <a:pt x="17000" y="65750"/>
                  </a:lnTo>
                  <a:lnTo>
                    <a:pt x="18477" y="72408"/>
                  </a:lnTo>
                  <a:lnTo>
                    <a:pt x="19462" y="79228"/>
                  </a:lnTo>
                  <a:lnTo>
                    <a:pt x="20118" y="86156"/>
                  </a:lnTo>
                  <a:lnTo>
                    <a:pt x="21350" y="93156"/>
                  </a:lnTo>
                  <a:lnTo>
                    <a:pt x="22964" y="100204"/>
                  </a:lnTo>
                  <a:lnTo>
                    <a:pt x="24835" y="107284"/>
                  </a:lnTo>
                  <a:lnTo>
                    <a:pt x="26875" y="114385"/>
                  </a:lnTo>
                  <a:lnTo>
                    <a:pt x="31259" y="128625"/>
                  </a:lnTo>
                  <a:lnTo>
                    <a:pt x="32746" y="135756"/>
                  </a:lnTo>
                  <a:lnTo>
                    <a:pt x="33737" y="142892"/>
                  </a:lnTo>
                  <a:lnTo>
                    <a:pt x="34398" y="150029"/>
                  </a:lnTo>
                  <a:lnTo>
                    <a:pt x="35632" y="157170"/>
                  </a:lnTo>
                  <a:lnTo>
                    <a:pt x="37248" y="164311"/>
                  </a:lnTo>
                  <a:lnTo>
                    <a:pt x="39120" y="171453"/>
                  </a:lnTo>
                  <a:lnTo>
                    <a:pt x="40367" y="178596"/>
                  </a:lnTo>
                  <a:lnTo>
                    <a:pt x="41199" y="185739"/>
                  </a:lnTo>
                  <a:lnTo>
                    <a:pt x="41754" y="192882"/>
                  </a:lnTo>
                  <a:lnTo>
                    <a:pt x="42917" y="199232"/>
                  </a:lnTo>
                  <a:lnTo>
                    <a:pt x="44486" y="205052"/>
                  </a:lnTo>
                  <a:lnTo>
                    <a:pt x="46327" y="210520"/>
                  </a:lnTo>
                  <a:lnTo>
                    <a:pt x="47553" y="216547"/>
                  </a:lnTo>
                  <a:lnTo>
                    <a:pt x="48371" y="222946"/>
                  </a:lnTo>
                  <a:lnTo>
                    <a:pt x="48916" y="229593"/>
                  </a:lnTo>
                  <a:lnTo>
                    <a:pt x="49280" y="235611"/>
                  </a:lnTo>
                  <a:lnTo>
                    <a:pt x="49683" y="246533"/>
                  </a:lnTo>
                  <a:lnTo>
                    <a:pt x="50585" y="250874"/>
                  </a:lnTo>
                  <a:lnTo>
                    <a:pt x="51979" y="254561"/>
                  </a:lnTo>
                  <a:lnTo>
                    <a:pt x="53703" y="257814"/>
                  </a:lnTo>
                  <a:lnTo>
                    <a:pt x="54852" y="261569"/>
                  </a:lnTo>
                  <a:lnTo>
                    <a:pt x="56129" y="269976"/>
                  </a:lnTo>
                  <a:lnTo>
                    <a:pt x="56696" y="276887"/>
                  </a:lnTo>
                  <a:lnTo>
                    <a:pt x="57016" y="285240"/>
                  </a:lnTo>
                  <a:lnTo>
                    <a:pt x="57150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0"/>
            <p:cNvSpPr/>
            <p:nvPr/>
          </p:nvSpPr>
          <p:spPr>
            <a:xfrm>
              <a:off x="3700473" y="3186112"/>
              <a:ext cx="200015" cy="142865"/>
            </a:xfrm>
            <a:custGeom>
              <a:avLst/>
              <a:gdLst/>
              <a:ahLst/>
              <a:cxnLst/>
              <a:rect l="0" t="0" r="0" b="0"/>
              <a:pathLst>
                <a:path w="200015" h="142865">
                  <a:moveTo>
                    <a:pt x="42852" y="0"/>
                  </a:moveTo>
                  <a:lnTo>
                    <a:pt x="35795" y="0"/>
                  </a:lnTo>
                  <a:lnTo>
                    <a:pt x="39526" y="3792"/>
                  </a:lnTo>
                  <a:lnTo>
                    <a:pt x="40635" y="5703"/>
                  </a:lnTo>
                  <a:lnTo>
                    <a:pt x="41867" y="9943"/>
                  </a:lnTo>
                  <a:lnTo>
                    <a:pt x="42195" y="12979"/>
                  </a:lnTo>
                  <a:lnTo>
                    <a:pt x="42414" y="16590"/>
                  </a:lnTo>
                  <a:lnTo>
                    <a:pt x="42559" y="20585"/>
                  </a:lnTo>
                  <a:lnTo>
                    <a:pt x="41863" y="24836"/>
                  </a:lnTo>
                  <a:lnTo>
                    <a:pt x="40605" y="29257"/>
                  </a:lnTo>
                  <a:lnTo>
                    <a:pt x="38973" y="33793"/>
                  </a:lnTo>
                  <a:lnTo>
                    <a:pt x="37091" y="38403"/>
                  </a:lnTo>
                  <a:lnTo>
                    <a:pt x="35042" y="43065"/>
                  </a:lnTo>
                  <a:lnTo>
                    <a:pt x="32883" y="47760"/>
                  </a:lnTo>
                  <a:lnTo>
                    <a:pt x="30650" y="53271"/>
                  </a:lnTo>
                  <a:lnTo>
                    <a:pt x="28367" y="59327"/>
                  </a:lnTo>
                  <a:lnTo>
                    <a:pt x="26051" y="65745"/>
                  </a:lnTo>
                  <a:lnTo>
                    <a:pt x="23714" y="71611"/>
                  </a:lnTo>
                  <a:lnTo>
                    <a:pt x="21362" y="77110"/>
                  </a:lnTo>
                  <a:lnTo>
                    <a:pt x="16632" y="87452"/>
                  </a:lnTo>
                  <a:lnTo>
                    <a:pt x="7127" y="107027"/>
                  </a:lnTo>
                  <a:lnTo>
                    <a:pt x="4748" y="111833"/>
                  </a:lnTo>
                  <a:lnTo>
                    <a:pt x="3162" y="115830"/>
                  </a:lnTo>
                  <a:lnTo>
                    <a:pt x="2104" y="119289"/>
                  </a:lnTo>
                  <a:lnTo>
                    <a:pt x="1399" y="122388"/>
                  </a:lnTo>
                  <a:lnTo>
                    <a:pt x="929" y="125249"/>
                  </a:lnTo>
                  <a:lnTo>
                    <a:pt x="616" y="127949"/>
                  </a:lnTo>
                  <a:lnTo>
                    <a:pt x="407" y="130543"/>
                  </a:lnTo>
                  <a:lnTo>
                    <a:pt x="268" y="133066"/>
                  </a:lnTo>
                  <a:lnTo>
                    <a:pt x="0" y="142446"/>
                  </a:lnTo>
                  <a:lnTo>
                    <a:pt x="6141" y="142837"/>
                  </a:lnTo>
                  <a:lnTo>
                    <a:pt x="10631" y="142864"/>
                  </a:lnTo>
                  <a:lnTo>
                    <a:pt x="11846" y="142074"/>
                  </a:lnTo>
                  <a:lnTo>
                    <a:pt x="12656" y="140753"/>
                  </a:lnTo>
                  <a:lnTo>
                    <a:pt x="13196" y="139079"/>
                  </a:lnTo>
                  <a:lnTo>
                    <a:pt x="15144" y="137963"/>
                  </a:lnTo>
                  <a:lnTo>
                    <a:pt x="18030" y="137220"/>
                  </a:lnTo>
                  <a:lnTo>
                    <a:pt x="21541" y="136723"/>
                  </a:lnTo>
                  <a:lnTo>
                    <a:pt x="25470" y="135599"/>
                  </a:lnTo>
                  <a:lnTo>
                    <a:pt x="29676" y="134055"/>
                  </a:lnTo>
                  <a:lnTo>
                    <a:pt x="34068" y="132233"/>
                  </a:lnTo>
                  <a:lnTo>
                    <a:pt x="38583" y="131018"/>
                  </a:lnTo>
                  <a:lnTo>
                    <a:pt x="43181" y="130208"/>
                  </a:lnTo>
                  <a:lnTo>
                    <a:pt x="47833" y="129668"/>
                  </a:lnTo>
                  <a:lnTo>
                    <a:pt x="52523" y="128514"/>
                  </a:lnTo>
                  <a:lnTo>
                    <a:pt x="57237" y="126951"/>
                  </a:lnTo>
                  <a:lnTo>
                    <a:pt x="61967" y="125115"/>
                  </a:lnTo>
                  <a:lnTo>
                    <a:pt x="66707" y="123891"/>
                  </a:lnTo>
                  <a:lnTo>
                    <a:pt x="71455" y="123075"/>
                  </a:lnTo>
                  <a:lnTo>
                    <a:pt x="76208" y="122532"/>
                  </a:lnTo>
                  <a:lnTo>
                    <a:pt x="81758" y="122169"/>
                  </a:lnTo>
                  <a:lnTo>
                    <a:pt x="87839" y="121927"/>
                  </a:lnTo>
                  <a:lnTo>
                    <a:pt x="94275" y="121766"/>
                  </a:lnTo>
                  <a:lnTo>
                    <a:pt x="100152" y="120865"/>
                  </a:lnTo>
                  <a:lnTo>
                    <a:pt x="105659" y="119470"/>
                  </a:lnTo>
                  <a:lnTo>
                    <a:pt x="110917" y="117747"/>
                  </a:lnTo>
                  <a:lnTo>
                    <a:pt x="116009" y="116598"/>
                  </a:lnTo>
                  <a:lnTo>
                    <a:pt x="120992" y="115832"/>
                  </a:lnTo>
                  <a:lnTo>
                    <a:pt x="125901" y="115321"/>
                  </a:lnTo>
                  <a:lnTo>
                    <a:pt x="130762" y="114981"/>
                  </a:lnTo>
                  <a:lnTo>
                    <a:pt x="135590" y="114754"/>
                  </a:lnTo>
                  <a:lnTo>
                    <a:pt x="145187" y="114502"/>
                  </a:lnTo>
                  <a:lnTo>
                    <a:pt x="191335" y="114301"/>
                  </a:lnTo>
                  <a:lnTo>
                    <a:pt x="194305" y="116417"/>
                  </a:lnTo>
                  <a:lnTo>
                    <a:pt x="200014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1"/>
            <p:cNvSpPr/>
            <p:nvPr/>
          </p:nvSpPr>
          <p:spPr>
            <a:xfrm>
              <a:off x="3879056" y="3171825"/>
              <a:ext cx="13994" cy="307182"/>
            </a:xfrm>
            <a:custGeom>
              <a:avLst/>
              <a:gdLst/>
              <a:ahLst/>
              <a:cxnLst/>
              <a:rect l="0" t="0" r="0" b="0"/>
              <a:pathLst>
                <a:path w="13994" h="307182">
                  <a:moveTo>
                    <a:pt x="7144" y="0"/>
                  </a:moveTo>
                  <a:lnTo>
                    <a:pt x="993" y="0"/>
                  </a:lnTo>
                  <a:lnTo>
                    <a:pt x="662" y="793"/>
                  </a:lnTo>
                  <a:lnTo>
                    <a:pt x="294" y="3792"/>
                  </a:lnTo>
                  <a:lnTo>
                    <a:pt x="39" y="10935"/>
                  </a:lnTo>
                  <a:lnTo>
                    <a:pt x="0" y="93024"/>
                  </a:lnTo>
                  <a:lnTo>
                    <a:pt x="794" y="100116"/>
                  </a:lnTo>
                  <a:lnTo>
                    <a:pt x="2117" y="107225"/>
                  </a:lnTo>
                  <a:lnTo>
                    <a:pt x="3792" y="114346"/>
                  </a:lnTo>
                  <a:lnTo>
                    <a:pt x="4910" y="121474"/>
                  </a:lnTo>
                  <a:lnTo>
                    <a:pt x="5654" y="128608"/>
                  </a:lnTo>
                  <a:lnTo>
                    <a:pt x="6151" y="135744"/>
                  </a:lnTo>
                  <a:lnTo>
                    <a:pt x="6482" y="143678"/>
                  </a:lnTo>
                  <a:lnTo>
                    <a:pt x="6849" y="160958"/>
                  </a:lnTo>
                  <a:lnTo>
                    <a:pt x="7056" y="184745"/>
                  </a:lnTo>
                  <a:lnTo>
                    <a:pt x="7879" y="192220"/>
                  </a:lnTo>
                  <a:lnTo>
                    <a:pt x="9222" y="199584"/>
                  </a:lnTo>
                  <a:lnTo>
                    <a:pt x="10910" y="206874"/>
                  </a:lnTo>
                  <a:lnTo>
                    <a:pt x="11242" y="214116"/>
                  </a:lnTo>
                  <a:lnTo>
                    <a:pt x="10670" y="221325"/>
                  </a:lnTo>
                  <a:lnTo>
                    <a:pt x="9494" y="228513"/>
                  </a:lnTo>
                  <a:lnTo>
                    <a:pt x="8710" y="234891"/>
                  </a:lnTo>
                  <a:lnTo>
                    <a:pt x="8188" y="240732"/>
                  </a:lnTo>
                  <a:lnTo>
                    <a:pt x="7840" y="246213"/>
                  </a:lnTo>
                  <a:lnTo>
                    <a:pt x="7453" y="256536"/>
                  </a:lnTo>
                  <a:lnTo>
                    <a:pt x="7205" y="272306"/>
                  </a:lnTo>
                  <a:lnTo>
                    <a:pt x="7162" y="284324"/>
                  </a:lnTo>
                  <a:lnTo>
                    <a:pt x="7949" y="287974"/>
                  </a:lnTo>
                  <a:lnTo>
                    <a:pt x="9268" y="291201"/>
                  </a:lnTo>
                  <a:lnTo>
                    <a:pt x="13296" y="298292"/>
                  </a:lnTo>
                  <a:lnTo>
                    <a:pt x="13626" y="299667"/>
                  </a:lnTo>
                  <a:lnTo>
                    <a:pt x="13993" y="303312"/>
                  </a:lnTo>
                  <a:lnTo>
                    <a:pt x="13297" y="304602"/>
                  </a:lnTo>
                  <a:lnTo>
                    <a:pt x="12040" y="305461"/>
                  </a:lnTo>
                  <a:lnTo>
                    <a:pt x="7144" y="307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2"/>
            <p:cNvSpPr/>
            <p:nvPr/>
          </p:nvSpPr>
          <p:spPr>
            <a:xfrm>
              <a:off x="4036218" y="3286125"/>
              <a:ext cx="171451" cy="150019"/>
            </a:xfrm>
            <a:custGeom>
              <a:avLst/>
              <a:gdLst/>
              <a:ahLst/>
              <a:cxnLst/>
              <a:rect l="0" t="0" r="0" b="0"/>
              <a:pathLst>
                <a:path w="171451" h="150019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6151" y="9942"/>
                  </a:lnTo>
                  <a:lnTo>
                    <a:pt x="7276" y="11391"/>
                  </a:lnTo>
                  <a:lnTo>
                    <a:pt x="8819" y="12356"/>
                  </a:lnTo>
                  <a:lnTo>
                    <a:pt x="10642" y="13000"/>
                  </a:lnTo>
                  <a:lnTo>
                    <a:pt x="12651" y="15016"/>
                  </a:lnTo>
                  <a:lnTo>
                    <a:pt x="14784" y="17948"/>
                  </a:lnTo>
                  <a:lnTo>
                    <a:pt x="17000" y="21490"/>
                  </a:lnTo>
                  <a:lnTo>
                    <a:pt x="20065" y="24646"/>
                  </a:lnTo>
                  <a:lnTo>
                    <a:pt x="23695" y="27543"/>
                  </a:lnTo>
                  <a:lnTo>
                    <a:pt x="27703" y="30268"/>
                  </a:lnTo>
                  <a:lnTo>
                    <a:pt x="31169" y="32879"/>
                  </a:lnTo>
                  <a:lnTo>
                    <a:pt x="34273" y="35412"/>
                  </a:lnTo>
                  <a:lnTo>
                    <a:pt x="37136" y="37896"/>
                  </a:lnTo>
                  <a:lnTo>
                    <a:pt x="39839" y="40345"/>
                  </a:lnTo>
                  <a:lnTo>
                    <a:pt x="44959" y="45183"/>
                  </a:lnTo>
                  <a:lnTo>
                    <a:pt x="77309" y="77315"/>
                  </a:lnTo>
                  <a:lnTo>
                    <a:pt x="81703" y="80912"/>
                  </a:lnTo>
                  <a:lnTo>
                    <a:pt x="86218" y="84104"/>
                  </a:lnTo>
                  <a:lnTo>
                    <a:pt x="90817" y="87025"/>
                  </a:lnTo>
                  <a:lnTo>
                    <a:pt x="94675" y="90560"/>
                  </a:lnTo>
                  <a:lnTo>
                    <a:pt x="98042" y="94505"/>
                  </a:lnTo>
                  <a:lnTo>
                    <a:pt x="101081" y="98722"/>
                  </a:lnTo>
                  <a:lnTo>
                    <a:pt x="104693" y="102327"/>
                  </a:lnTo>
                  <a:lnTo>
                    <a:pt x="108690" y="105524"/>
                  </a:lnTo>
                  <a:lnTo>
                    <a:pt x="112941" y="108449"/>
                  </a:lnTo>
                  <a:lnTo>
                    <a:pt x="116569" y="111193"/>
                  </a:lnTo>
                  <a:lnTo>
                    <a:pt x="119781" y="113816"/>
                  </a:lnTo>
                  <a:lnTo>
                    <a:pt x="122717" y="116359"/>
                  </a:lnTo>
                  <a:lnTo>
                    <a:pt x="126262" y="119641"/>
                  </a:lnTo>
                  <a:lnTo>
                    <a:pt x="134433" y="127521"/>
                  </a:lnTo>
                  <a:lnTo>
                    <a:pt x="138041" y="130258"/>
                  </a:lnTo>
                  <a:lnTo>
                    <a:pt x="141240" y="132082"/>
                  </a:lnTo>
                  <a:lnTo>
                    <a:pt x="144166" y="133298"/>
                  </a:lnTo>
                  <a:lnTo>
                    <a:pt x="146118" y="134903"/>
                  </a:lnTo>
                  <a:lnTo>
                    <a:pt x="147418" y="136766"/>
                  </a:lnTo>
                  <a:lnTo>
                    <a:pt x="148285" y="138803"/>
                  </a:lnTo>
                  <a:lnTo>
                    <a:pt x="151365" y="143181"/>
                  </a:lnTo>
                  <a:lnTo>
                    <a:pt x="153297" y="145460"/>
                  </a:lnTo>
                  <a:lnTo>
                    <a:pt x="156173" y="146980"/>
                  </a:lnTo>
                  <a:lnTo>
                    <a:pt x="159678" y="147992"/>
                  </a:lnTo>
                  <a:lnTo>
                    <a:pt x="171450" y="15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3"/>
            <p:cNvSpPr/>
            <p:nvPr/>
          </p:nvSpPr>
          <p:spPr>
            <a:xfrm>
              <a:off x="4064793" y="3278981"/>
              <a:ext cx="135733" cy="185738"/>
            </a:xfrm>
            <a:custGeom>
              <a:avLst/>
              <a:gdLst/>
              <a:ahLst/>
              <a:cxnLst/>
              <a:rect l="0" t="0" r="0" b="0"/>
              <a:pathLst>
                <a:path w="135733" h="185738">
                  <a:moveTo>
                    <a:pt x="135732" y="0"/>
                  </a:moveTo>
                  <a:lnTo>
                    <a:pt x="124883" y="0"/>
                  </a:lnTo>
                  <a:lnTo>
                    <a:pt x="123736" y="794"/>
                  </a:lnTo>
                  <a:lnTo>
                    <a:pt x="122972" y="2116"/>
                  </a:lnTo>
                  <a:lnTo>
                    <a:pt x="121329" y="6497"/>
                  </a:lnTo>
                  <a:lnTo>
                    <a:pt x="119780" y="9888"/>
                  </a:lnTo>
                  <a:lnTo>
                    <a:pt x="117954" y="13735"/>
                  </a:lnTo>
                  <a:lnTo>
                    <a:pt x="115148" y="17888"/>
                  </a:lnTo>
                  <a:lnTo>
                    <a:pt x="111691" y="22244"/>
                  </a:lnTo>
                  <a:lnTo>
                    <a:pt x="107798" y="26736"/>
                  </a:lnTo>
                  <a:lnTo>
                    <a:pt x="103616" y="31317"/>
                  </a:lnTo>
                  <a:lnTo>
                    <a:pt x="94735" y="40642"/>
                  </a:lnTo>
                  <a:lnTo>
                    <a:pt x="90144" y="46144"/>
                  </a:lnTo>
                  <a:lnTo>
                    <a:pt x="85496" y="52194"/>
                  </a:lnTo>
                  <a:lnTo>
                    <a:pt x="80810" y="58609"/>
                  </a:lnTo>
                  <a:lnTo>
                    <a:pt x="76098" y="64472"/>
                  </a:lnTo>
                  <a:lnTo>
                    <a:pt x="71370" y="69969"/>
                  </a:lnTo>
                  <a:lnTo>
                    <a:pt x="66630" y="75221"/>
                  </a:lnTo>
                  <a:lnTo>
                    <a:pt x="61883" y="81104"/>
                  </a:lnTo>
                  <a:lnTo>
                    <a:pt x="57130" y="87406"/>
                  </a:lnTo>
                  <a:lnTo>
                    <a:pt x="52375" y="93990"/>
                  </a:lnTo>
                  <a:lnTo>
                    <a:pt x="48410" y="99966"/>
                  </a:lnTo>
                  <a:lnTo>
                    <a:pt x="44973" y="105538"/>
                  </a:lnTo>
                  <a:lnTo>
                    <a:pt x="41889" y="110839"/>
                  </a:lnTo>
                  <a:lnTo>
                    <a:pt x="38244" y="115962"/>
                  </a:lnTo>
                  <a:lnTo>
                    <a:pt x="34228" y="120964"/>
                  </a:lnTo>
                  <a:lnTo>
                    <a:pt x="29962" y="125886"/>
                  </a:lnTo>
                  <a:lnTo>
                    <a:pt x="23106" y="133472"/>
                  </a:lnTo>
                  <a:lnTo>
                    <a:pt x="20166" y="136607"/>
                  </a:lnTo>
                  <a:lnTo>
                    <a:pt x="17413" y="140283"/>
                  </a:lnTo>
                  <a:lnTo>
                    <a:pt x="14784" y="144322"/>
                  </a:lnTo>
                  <a:lnTo>
                    <a:pt x="12237" y="148602"/>
                  </a:lnTo>
                  <a:lnTo>
                    <a:pt x="10540" y="153043"/>
                  </a:lnTo>
                  <a:lnTo>
                    <a:pt x="9408" y="157591"/>
                  </a:lnTo>
                  <a:lnTo>
                    <a:pt x="8653" y="162211"/>
                  </a:lnTo>
                  <a:lnTo>
                    <a:pt x="7356" y="166084"/>
                  </a:lnTo>
                  <a:lnTo>
                    <a:pt x="5698" y="169460"/>
                  </a:lnTo>
                  <a:lnTo>
                    <a:pt x="3799" y="172505"/>
                  </a:lnTo>
                  <a:lnTo>
                    <a:pt x="1689" y="178004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4"/>
            <p:cNvSpPr/>
            <p:nvPr/>
          </p:nvSpPr>
          <p:spPr>
            <a:xfrm>
              <a:off x="4693443" y="3278981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22944" y="14287"/>
                  </a:lnTo>
                  <a:lnTo>
                    <a:pt x="26408" y="13494"/>
                  </a:lnTo>
                  <a:lnTo>
                    <a:pt x="30306" y="12171"/>
                  </a:lnTo>
                  <a:lnTo>
                    <a:pt x="34492" y="10495"/>
                  </a:lnTo>
                  <a:lnTo>
                    <a:pt x="38869" y="9378"/>
                  </a:lnTo>
                  <a:lnTo>
                    <a:pt x="43376" y="8633"/>
                  </a:lnTo>
                  <a:lnTo>
                    <a:pt x="47967" y="8136"/>
                  </a:lnTo>
                  <a:lnTo>
                    <a:pt x="52616" y="7805"/>
                  </a:lnTo>
                  <a:lnTo>
                    <a:pt x="57303" y="7585"/>
                  </a:lnTo>
                  <a:lnTo>
                    <a:pt x="66743" y="7340"/>
                  </a:lnTo>
                  <a:lnTo>
                    <a:pt x="90497" y="7169"/>
                  </a:lnTo>
                  <a:lnTo>
                    <a:pt x="95256" y="6367"/>
                  </a:lnTo>
                  <a:lnTo>
                    <a:pt x="100017" y="5038"/>
                  </a:lnTo>
                  <a:lnTo>
                    <a:pt x="104778" y="3359"/>
                  </a:lnTo>
                  <a:lnTo>
                    <a:pt x="109539" y="2239"/>
                  </a:lnTo>
                  <a:lnTo>
                    <a:pt x="114301" y="1493"/>
                  </a:lnTo>
                  <a:lnTo>
                    <a:pt x="119064" y="995"/>
                  </a:lnTo>
                  <a:lnTo>
                    <a:pt x="123032" y="663"/>
                  </a:lnTo>
                  <a:lnTo>
                    <a:pt x="126471" y="442"/>
                  </a:lnTo>
                  <a:lnTo>
                    <a:pt x="132410" y="196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5"/>
            <p:cNvSpPr/>
            <p:nvPr/>
          </p:nvSpPr>
          <p:spPr>
            <a:xfrm>
              <a:off x="4714875" y="3357562"/>
              <a:ext cx="150019" cy="1"/>
            </a:xfrm>
            <a:custGeom>
              <a:avLst/>
              <a:gdLst/>
              <a:ahLst/>
              <a:cxnLst/>
              <a:rect l="0" t="0" r="0" b="0"/>
              <a:pathLst>
                <a:path w="150019" h="1">
                  <a:moveTo>
                    <a:pt x="0" y="0"/>
                  </a:move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6"/>
            <p:cNvSpPr/>
            <p:nvPr/>
          </p:nvSpPr>
          <p:spPr>
            <a:xfrm>
              <a:off x="5150768" y="3207630"/>
              <a:ext cx="260887" cy="227188"/>
            </a:xfrm>
            <a:custGeom>
              <a:avLst/>
              <a:gdLst/>
              <a:ahLst/>
              <a:cxnLst/>
              <a:rect l="0" t="0" r="0" b="0"/>
              <a:pathLst>
                <a:path w="260887" h="227188">
                  <a:moveTo>
                    <a:pt x="128463" y="7057"/>
                  </a:moveTo>
                  <a:lnTo>
                    <a:pt x="122312" y="906"/>
                  </a:lnTo>
                  <a:lnTo>
                    <a:pt x="117527" y="355"/>
                  </a:lnTo>
                  <a:lnTo>
                    <a:pt x="110903" y="109"/>
                  </a:lnTo>
                  <a:lnTo>
                    <a:pt x="105312" y="0"/>
                  </a:lnTo>
                  <a:lnTo>
                    <a:pt x="98065" y="2069"/>
                  </a:lnTo>
                  <a:lnTo>
                    <a:pt x="90347" y="5634"/>
                  </a:lnTo>
                  <a:lnTo>
                    <a:pt x="80745" y="12104"/>
                  </a:lnTo>
                  <a:lnTo>
                    <a:pt x="72594" y="16708"/>
                  </a:lnTo>
                  <a:lnTo>
                    <a:pt x="63680" y="21401"/>
                  </a:lnTo>
                  <a:lnTo>
                    <a:pt x="59081" y="23763"/>
                  </a:lnTo>
                  <a:lnTo>
                    <a:pt x="51853" y="30622"/>
                  </a:lnTo>
                  <a:lnTo>
                    <a:pt x="48815" y="34673"/>
                  </a:lnTo>
                  <a:lnTo>
                    <a:pt x="45202" y="38961"/>
                  </a:lnTo>
                  <a:lnTo>
                    <a:pt x="41206" y="43408"/>
                  </a:lnTo>
                  <a:lnTo>
                    <a:pt x="30113" y="55134"/>
                  </a:lnTo>
                  <a:lnTo>
                    <a:pt x="24426" y="61762"/>
                  </a:lnTo>
                  <a:lnTo>
                    <a:pt x="21799" y="65752"/>
                  </a:lnTo>
                  <a:lnTo>
                    <a:pt x="19254" y="70000"/>
                  </a:lnTo>
                  <a:lnTo>
                    <a:pt x="14309" y="76836"/>
                  </a:lnTo>
                  <a:lnTo>
                    <a:pt x="9465" y="83314"/>
                  </a:lnTo>
                  <a:lnTo>
                    <a:pt x="7062" y="87263"/>
                  </a:lnTo>
                  <a:lnTo>
                    <a:pt x="4667" y="91484"/>
                  </a:lnTo>
                  <a:lnTo>
                    <a:pt x="3070" y="95886"/>
                  </a:lnTo>
                  <a:lnTo>
                    <a:pt x="2005" y="100408"/>
                  </a:lnTo>
                  <a:lnTo>
                    <a:pt x="1295" y="105009"/>
                  </a:lnTo>
                  <a:lnTo>
                    <a:pt x="822" y="109665"/>
                  </a:lnTo>
                  <a:lnTo>
                    <a:pt x="506" y="114356"/>
                  </a:lnTo>
                  <a:lnTo>
                    <a:pt x="296" y="119071"/>
                  </a:lnTo>
                  <a:lnTo>
                    <a:pt x="62" y="128543"/>
                  </a:lnTo>
                  <a:lnTo>
                    <a:pt x="0" y="133292"/>
                  </a:lnTo>
                  <a:lnTo>
                    <a:pt x="752" y="137251"/>
                  </a:lnTo>
                  <a:lnTo>
                    <a:pt x="3704" y="143766"/>
                  </a:lnTo>
                  <a:lnTo>
                    <a:pt x="4809" y="147409"/>
                  </a:lnTo>
                  <a:lnTo>
                    <a:pt x="5546" y="151425"/>
                  </a:lnTo>
                  <a:lnTo>
                    <a:pt x="6037" y="155690"/>
                  </a:lnTo>
                  <a:lnTo>
                    <a:pt x="7158" y="160121"/>
                  </a:lnTo>
                  <a:lnTo>
                    <a:pt x="8700" y="164662"/>
                  </a:lnTo>
                  <a:lnTo>
                    <a:pt x="10520" y="169277"/>
                  </a:lnTo>
                  <a:lnTo>
                    <a:pt x="13322" y="173148"/>
                  </a:lnTo>
                  <a:lnTo>
                    <a:pt x="20668" y="179565"/>
                  </a:lnTo>
                  <a:lnTo>
                    <a:pt x="24056" y="183181"/>
                  </a:lnTo>
                  <a:lnTo>
                    <a:pt x="27108" y="187179"/>
                  </a:lnTo>
                  <a:lnTo>
                    <a:pt x="29937" y="191432"/>
                  </a:lnTo>
                  <a:lnTo>
                    <a:pt x="37313" y="198274"/>
                  </a:lnTo>
                  <a:lnTo>
                    <a:pt x="41503" y="201210"/>
                  </a:lnTo>
                  <a:lnTo>
                    <a:pt x="45883" y="203961"/>
                  </a:lnTo>
                  <a:lnTo>
                    <a:pt x="50391" y="206589"/>
                  </a:lnTo>
                  <a:lnTo>
                    <a:pt x="54984" y="209135"/>
                  </a:lnTo>
                  <a:lnTo>
                    <a:pt x="62203" y="211963"/>
                  </a:lnTo>
                  <a:lnTo>
                    <a:pt x="69645" y="214014"/>
                  </a:lnTo>
                  <a:lnTo>
                    <a:pt x="80890" y="217571"/>
                  </a:lnTo>
                  <a:lnTo>
                    <a:pt x="85636" y="219631"/>
                  </a:lnTo>
                  <a:lnTo>
                    <a:pt x="93024" y="224037"/>
                  </a:lnTo>
                  <a:lnTo>
                    <a:pt x="97693" y="225529"/>
                  </a:lnTo>
                  <a:lnTo>
                    <a:pt x="103188" y="226524"/>
                  </a:lnTo>
                  <a:lnTo>
                    <a:pt x="109231" y="227187"/>
                  </a:lnTo>
                  <a:lnTo>
                    <a:pt x="114848" y="226835"/>
                  </a:lnTo>
                  <a:lnTo>
                    <a:pt x="120180" y="225807"/>
                  </a:lnTo>
                  <a:lnTo>
                    <a:pt x="125322" y="224328"/>
                  </a:lnTo>
                  <a:lnTo>
                    <a:pt x="130338" y="222548"/>
                  </a:lnTo>
                  <a:lnTo>
                    <a:pt x="135269" y="220568"/>
                  </a:lnTo>
                  <a:lnTo>
                    <a:pt x="140144" y="218454"/>
                  </a:lnTo>
                  <a:lnTo>
                    <a:pt x="144982" y="217045"/>
                  </a:lnTo>
                  <a:lnTo>
                    <a:pt x="149794" y="216105"/>
                  </a:lnTo>
                  <a:lnTo>
                    <a:pt x="154590" y="215478"/>
                  </a:lnTo>
                  <a:lnTo>
                    <a:pt x="159374" y="213473"/>
                  </a:lnTo>
                  <a:lnTo>
                    <a:pt x="164152" y="210549"/>
                  </a:lnTo>
                  <a:lnTo>
                    <a:pt x="168925" y="207012"/>
                  </a:lnTo>
                  <a:lnTo>
                    <a:pt x="173693" y="203860"/>
                  </a:lnTo>
                  <a:lnTo>
                    <a:pt x="178460" y="200966"/>
                  </a:lnTo>
                  <a:lnTo>
                    <a:pt x="183226" y="198242"/>
                  </a:lnTo>
                  <a:lnTo>
                    <a:pt x="192754" y="193099"/>
                  </a:lnTo>
                  <a:lnTo>
                    <a:pt x="197517" y="190616"/>
                  </a:lnTo>
                  <a:lnTo>
                    <a:pt x="204927" y="183625"/>
                  </a:lnTo>
                  <a:lnTo>
                    <a:pt x="208014" y="179538"/>
                  </a:lnTo>
                  <a:lnTo>
                    <a:pt x="211659" y="175225"/>
                  </a:lnTo>
                  <a:lnTo>
                    <a:pt x="215677" y="170763"/>
                  </a:lnTo>
                  <a:lnTo>
                    <a:pt x="219943" y="166200"/>
                  </a:lnTo>
                  <a:lnTo>
                    <a:pt x="223581" y="161572"/>
                  </a:lnTo>
                  <a:lnTo>
                    <a:pt x="226800" y="156898"/>
                  </a:lnTo>
                  <a:lnTo>
                    <a:pt x="229740" y="152195"/>
                  </a:lnTo>
                  <a:lnTo>
                    <a:pt x="232493" y="147472"/>
                  </a:lnTo>
                  <a:lnTo>
                    <a:pt x="235123" y="142736"/>
                  </a:lnTo>
                  <a:lnTo>
                    <a:pt x="240161" y="133240"/>
                  </a:lnTo>
                  <a:lnTo>
                    <a:pt x="252259" y="109448"/>
                  </a:lnTo>
                  <a:lnTo>
                    <a:pt x="253856" y="104686"/>
                  </a:lnTo>
                  <a:lnTo>
                    <a:pt x="254921" y="99925"/>
                  </a:lnTo>
                  <a:lnTo>
                    <a:pt x="255631" y="95162"/>
                  </a:lnTo>
                  <a:lnTo>
                    <a:pt x="256898" y="90400"/>
                  </a:lnTo>
                  <a:lnTo>
                    <a:pt x="258536" y="85638"/>
                  </a:lnTo>
                  <a:lnTo>
                    <a:pt x="260422" y="80876"/>
                  </a:lnTo>
                  <a:lnTo>
                    <a:pt x="260886" y="76907"/>
                  </a:lnTo>
                  <a:lnTo>
                    <a:pt x="260401" y="73467"/>
                  </a:lnTo>
                  <a:lnTo>
                    <a:pt x="258539" y="66735"/>
                  </a:lnTo>
                  <a:lnTo>
                    <a:pt x="258043" y="62718"/>
                  </a:lnTo>
                  <a:lnTo>
                    <a:pt x="257712" y="58452"/>
                  </a:lnTo>
                  <a:lnTo>
                    <a:pt x="256698" y="54814"/>
                  </a:lnTo>
                  <a:lnTo>
                    <a:pt x="253454" y="48655"/>
                  </a:lnTo>
                  <a:lnTo>
                    <a:pt x="249367" y="43272"/>
                  </a:lnTo>
                  <a:lnTo>
                    <a:pt x="247165" y="40725"/>
                  </a:lnTo>
                  <a:lnTo>
                    <a:pt x="240486" y="35779"/>
                  </a:lnTo>
                  <a:lnTo>
                    <a:pt x="233020" y="31729"/>
                  </a:lnTo>
                  <a:lnTo>
                    <a:pt x="227056" y="29928"/>
                  </a:lnTo>
                  <a:lnTo>
                    <a:pt x="219642" y="27012"/>
                  </a:lnTo>
                  <a:lnTo>
                    <a:pt x="215443" y="25123"/>
                  </a:lnTo>
                  <a:lnTo>
                    <a:pt x="211056" y="23863"/>
                  </a:lnTo>
                  <a:lnTo>
                    <a:pt x="206543" y="23024"/>
                  </a:lnTo>
                  <a:lnTo>
                    <a:pt x="201948" y="22464"/>
                  </a:lnTo>
                  <a:lnTo>
                    <a:pt x="196503" y="21297"/>
                  </a:lnTo>
                  <a:lnTo>
                    <a:pt x="190492" y="19725"/>
                  </a:lnTo>
                  <a:lnTo>
                    <a:pt x="184103" y="17884"/>
                  </a:lnTo>
                  <a:lnTo>
                    <a:pt x="178256" y="16656"/>
                  </a:lnTo>
                  <a:lnTo>
                    <a:pt x="172771" y="15838"/>
                  </a:lnTo>
                  <a:lnTo>
                    <a:pt x="167527" y="15292"/>
                  </a:lnTo>
                  <a:lnTo>
                    <a:pt x="162443" y="14928"/>
                  </a:lnTo>
                  <a:lnTo>
                    <a:pt x="157466" y="14686"/>
                  </a:lnTo>
                  <a:lnTo>
                    <a:pt x="144994" y="14344"/>
                  </a:lnTo>
                  <a:lnTo>
                    <a:pt x="121319" y="142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7"/>
            <p:cNvSpPr/>
            <p:nvPr/>
          </p:nvSpPr>
          <p:spPr>
            <a:xfrm>
              <a:off x="6222206" y="3171825"/>
              <a:ext cx="171451" cy="235744"/>
            </a:xfrm>
            <a:custGeom>
              <a:avLst/>
              <a:gdLst/>
              <a:ahLst/>
              <a:cxnLst/>
              <a:rect l="0" t="0" r="0" b="0"/>
              <a:pathLst>
                <a:path w="171451" h="235744">
                  <a:moveTo>
                    <a:pt x="0" y="0"/>
                  </a:moveTo>
                  <a:lnTo>
                    <a:pt x="3792" y="3792"/>
                  </a:lnTo>
                  <a:lnTo>
                    <a:pt x="4115" y="4909"/>
                  </a:lnTo>
                  <a:lnTo>
                    <a:pt x="3537" y="5654"/>
                  </a:lnTo>
                  <a:lnTo>
                    <a:pt x="2358" y="6150"/>
                  </a:lnTo>
                  <a:lnTo>
                    <a:pt x="1572" y="7275"/>
                  </a:lnTo>
                  <a:lnTo>
                    <a:pt x="699" y="10641"/>
                  </a:lnTo>
                  <a:lnTo>
                    <a:pt x="207" y="16999"/>
                  </a:lnTo>
                  <a:lnTo>
                    <a:pt x="931" y="19270"/>
                  </a:lnTo>
                  <a:lnTo>
                    <a:pt x="4950" y="26259"/>
                  </a:lnTo>
                  <a:lnTo>
                    <a:pt x="7287" y="33356"/>
                  </a:lnTo>
                  <a:lnTo>
                    <a:pt x="12654" y="41280"/>
                  </a:lnTo>
                  <a:lnTo>
                    <a:pt x="14786" y="44983"/>
                  </a:lnTo>
                  <a:lnTo>
                    <a:pt x="19271" y="53330"/>
                  </a:lnTo>
                  <a:lnTo>
                    <a:pt x="30985" y="76324"/>
                  </a:lnTo>
                  <a:lnTo>
                    <a:pt x="34150" y="81045"/>
                  </a:lnTo>
                  <a:lnTo>
                    <a:pt x="37848" y="85780"/>
                  </a:lnTo>
                  <a:lnTo>
                    <a:pt x="41901" y="90524"/>
                  </a:lnTo>
                  <a:lnTo>
                    <a:pt x="46190" y="95274"/>
                  </a:lnTo>
                  <a:lnTo>
                    <a:pt x="55189" y="104785"/>
                  </a:lnTo>
                  <a:lnTo>
                    <a:pt x="97642" y="147637"/>
                  </a:lnTo>
                  <a:lnTo>
                    <a:pt x="101607" y="152400"/>
                  </a:lnTo>
                  <a:lnTo>
                    <a:pt x="105045" y="157162"/>
                  </a:lnTo>
                  <a:lnTo>
                    <a:pt x="108129" y="161925"/>
                  </a:lnTo>
                  <a:lnTo>
                    <a:pt x="111774" y="165893"/>
                  </a:lnTo>
                  <a:lnTo>
                    <a:pt x="115791" y="169333"/>
                  </a:lnTo>
                  <a:lnTo>
                    <a:pt x="120056" y="172420"/>
                  </a:lnTo>
                  <a:lnTo>
                    <a:pt x="124488" y="176065"/>
                  </a:lnTo>
                  <a:lnTo>
                    <a:pt x="129029" y="180083"/>
                  </a:lnTo>
                  <a:lnTo>
                    <a:pt x="133644" y="184349"/>
                  </a:lnTo>
                  <a:lnTo>
                    <a:pt x="137515" y="188780"/>
                  </a:lnTo>
                  <a:lnTo>
                    <a:pt x="140889" y="193322"/>
                  </a:lnTo>
                  <a:lnTo>
                    <a:pt x="143932" y="197937"/>
                  </a:lnTo>
                  <a:lnTo>
                    <a:pt x="146755" y="201808"/>
                  </a:lnTo>
                  <a:lnTo>
                    <a:pt x="152008" y="208226"/>
                  </a:lnTo>
                  <a:lnTo>
                    <a:pt x="156988" y="213724"/>
                  </a:lnTo>
                  <a:lnTo>
                    <a:pt x="161847" y="218813"/>
                  </a:lnTo>
                  <a:lnTo>
                    <a:pt x="166653" y="223721"/>
                  </a:lnTo>
                  <a:lnTo>
                    <a:pt x="168252" y="226141"/>
                  </a:lnTo>
                  <a:lnTo>
                    <a:pt x="170502" y="232545"/>
                  </a:lnTo>
                  <a:lnTo>
                    <a:pt x="171450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8"/>
            <p:cNvSpPr/>
            <p:nvPr/>
          </p:nvSpPr>
          <p:spPr>
            <a:xfrm>
              <a:off x="6207918" y="3193256"/>
              <a:ext cx="207170" cy="207170"/>
            </a:xfrm>
            <a:custGeom>
              <a:avLst/>
              <a:gdLst/>
              <a:ahLst/>
              <a:cxnLst/>
              <a:rect l="0" t="0" r="0" b="0"/>
              <a:pathLst>
                <a:path w="207170" h="207170">
                  <a:moveTo>
                    <a:pt x="207169" y="0"/>
                  </a:moveTo>
                  <a:lnTo>
                    <a:pt x="203377" y="3792"/>
                  </a:lnTo>
                  <a:lnTo>
                    <a:pt x="197281" y="7771"/>
                  </a:lnTo>
                  <a:lnTo>
                    <a:pt x="193433" y="9943"/>
                  </a:lnTo>
                  <a:lnTo>
                    <a:pt x="187042" y="14473"/>
                  </a:lnTo>
                  <a:lnTo>
                    <a:pt x="180761" y="19926"/>
                  </a:lnTo>
                  <a:lnTo>
                    <a:pt x="172678" y="27641"/>
                  </a:lnTo>
                  <a:lnTo>
                    <a:pt x="145155" y="54896"/>
                  </a:lnTo>
                  <a:lnTo>
                    <a:pt x="139632" y="59616"/>
                  </a:lnTo>
                  <a:lnTo>
                    <a:pt x="133570" y="64350"/>
                  </a:lnTo>
                  <a:lnTo>
                    <a:pt x="127147" y="69094"/>
                  </a:lnTo>
                  <a:lnTo>
                    <a:pt x="121277" y="74637"/>
                  </a:lnTo>
                  <a:lnTo>
                    <a:pt x="115777" y="80715"/>
                  </a:lnTo>
                  <a:lnTo>
                    <a:pt x="110522" y="87147"/>
                  </a:lnTo>
                  <a:lnTo>
                    <a:pt x="104638" y="93817"/>
                  </a:lnTo>
                  <a:lnTo>
                    <a:pt x="91749" y="107577"/>
                  </a:lnTo>
                  <a:lnTo>
                    <a:pt x="74898" y="124920"/>
                  </a:lnTo>
                  <a:lnTo>
                    <a:pt x="69776" y="130905"/>
                  </a:lnTo>
                  <a:lnTo>
                    <a:pt x="64774" y="137276"/>
                  </a:lnTo>
                  <a:lnTo>
                    <a:pt x="59851" y="143905"/>
                  </a:lnTo>
                  <a:lnTo>
                    <a:pt x="54982" y="149912"/>
                  </a:lnTo>
                  <a:lnTo>
                    <a:pt x="50149" y="155503"/>
                  </a:lnTo>
                  <a:lnTo>
                    <a:pt x="45339" y="160819"/>
                  </a:lnTo>
                  <a:lnTo>
                    <a:pt x="35761" y="170958"/>
                  </a:lnTo>
                  <a:lnTo>
                    <a:pt x="30985" y="175885"/>
                  </a:lnTo>
                  <a:lnTo>
                    <a:pt x="26213" y="179962"/>
                  </a:lnTo>
                  <a:lnTo>
                    <a:pt x="21444" y="183475"/>
                  </a:lnTo>
                  <a:lnTo>
                    <a:pt x="16677" y="186610"/>
                  </a:lnTo>
                  <a:lnTo>
                    <a:pt x="12706" y="189494"/>
                  </a:lnTo>
                  <a:lnTo>
                    <a:pt x="9264" y="192211"/>
                  </a:lnTo>
                  <a:lnTo>
                    <a:pt x="6177" y="194816"/>
                  </a:lnTo>
                  <a:lnTo>
                    <a:pt x="4117" y="197345"/>
                  </a:lnTo>
                  <a:lnTo>
                    <a:pt x="2745" y="199826"/>
                  </a:lnTo>
                  <a:lnTo>
                    <a:pt x="0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9"/>
            <p:cNvSpPr/>
            <p:nvPr/>
          </p:nvSpPr>
          <p:spPr>
            <a:xfrm>
              <a:off x="6522243" y="3186112"/>
              <a:ext cx="200026" cy="35720"/>
            </a:xfrm>
            <a:custGeom>
              <a:avLst/>
              <a:gdLst/>
              <a:ahLst/>
              <a:cxnLst/>
              <a:rect l="0" t="0" r="0" b="0"/>
              <a:pathLst>
                <a:path w="200026" h="35720">
                  <a:moveTo>
                    <a:pt x="0" y="35719"/>
                  </a:moveTo>
                  <a:lnTo>
                    <a:pt x="21284" y="25077"/>
                  </a:lnTo>
                  <a:lnTo>
                    <a:pt x="26096" y="23068"/>
                  </a:lnTo>
                  <a:lnTo>
                    <a:pt x="31685" y="20935"/>
                  </a:lnTo>
                  <a:lnTo>
                    <a:pt x="37793" y="18719"/>
                  </a:lnTo>
                  <a:lnTo>
                    <a:pt x="44245" y="17242"/>
                  </a:lnTo>
                  <a:lnTo>
                    <a:pt x="50928" y="16257"/>
                  </a:lnTo>
                  <a:lnTo>
                    <a:pt x="57765" y="15601"/>
                  </a:lnTo>
                  <a:lnTo>
                    <a:pt x="63910" y="15163"/>
                  </a:lnTo>
                  <a:lnTo>
                    <a:pt x="69594" y="14871"/>
                  </a:lnTo>
                  <a:lnTo>
                    <a:pt x="74971" y="14677"/>
                  </a:lnTo>
                  <a:lnTo>
                    <a:pt x="80937" y="13753"/>
                  </a:lnTo>
                  <a:lnTo>
                    <a:pt x="87296" y="12344"/>
                  </a:lnTo>
                  <a:lnTo>
                    <a:pt x="93916" y="10611"/>
                  </a:lnTo>
                  <a:lnTo>
                    <a:pt x="99917" y="9455"/>
                  </a:lnTo>
                  <a:lnTo>
                    <a:pt x="105505" y="8685"/>
                  </a:lnTo>
                  <a:lnTo>
                    <a:pt x="110818" y="8171"/>
                  </a:lnTo>
                  <a:lnTo>
                    <a:pt x="115947" y="7035"/>
                  </a:lnTo>
                  <a:lnTo>
                    <a:pt x="120955" y="5484"/>
                  </a:lnTo>
                  <a:lnTo>
                    <a:pt x="125880" y="3656"/>
                  </a:lnTo>
                  <a:lnTo>
                    <a:pt x="130752" y="2437"/>
                  </a:lnTo>
                  <a:lnTo>
                    <a:pt x="135587" y="1625"/>
                  </a:lnTo>
                  <a:lnTo>
                    <a:pt x="140397" y="1083"/>
                  </a:lnTo>
                  <a:lnTo>
                    <a:pt x="145192" y="722"/>
                  </a:lnTo>
                  <a:lnTo>
                    <a:pt x="149976" y="481"/>
                  </a:lnTo>
                  <a:lnTo>
                    <a:pt x="159525" y="214"/>
                  </a:lnTo>
                  <a:lnTo>
                    <a:pt x="190221" y="6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0"/>
            <p:cNvSpPr/>
            <p:nvPr/>
          </p:nvSpPr>
          <p:spPr>
            <a:xfrm>
              <a:off x="6536531" y="3243262"/>
              <a:ext cx="192882" cy="35720"/>
            </a:xfrm>
            <a:custGeom>
              <a:avLst/>
              <a:gdLst/>
              <a:ahLst/>
              <a:cxnLst/>
              <a:rect l="0" t="0" r="0" b="0"/>
              <a:pathLst>
                <a:path w="192882" h="35720">
                  <a:moveTo>
                    <a:pt x="0" y="35719"/>
                  </a:moveTo>
                  <a:lnTo>
                    <a:pt x="10643" y="35719"/>
                  </a:lnTo>
                  <a:lnTo>
                    <a:pt x="12651" y="34925"/>
                  </a:lnTo>
                  <a:lnTo>
                    <a:pt x="14784" y="33602"/>
                  </a:lnTo>
                  <a:lnTo>
                    <a:pt x="16999" y="31926"/>
                  </a:lnTo>
                  <a:lnTo>
                    <a:pt x="20064" y="30809"/>
                  </a:lnTo>
                  <a:lnTo>
                    <a:pt x="23694" y="30065"/>
                  </a:lnTo>
                  <a:lnTo>
                    <a:pt x="27703" y="29568"/>
                  </a:lnTo>
                  <a:lnTo>
                    <a:pt x="31962" y="29237"/>
                  </a:lnTo>
                  <a:lnTo>
                    <a:pt x="36390" y="29016"/>
                  </a:lnTo>
                  <a:lnTo>
                    <a:pt x="40928" y="28869"/>
                  </a:lnTo>
                  <a:lnTo>
                    <a:pt x="45542" y="27977"/>
                  </a:lnTo>
                  <a:lnTo>
                    <a:pt x="50204" y="26589"/>
                  </a:lnTo>
                  <a:lnTo>
                    <a:pt x="54901" y="24870"/>
                  </a:lnTo>
                  <a:lnTo>
                    <a:pt x="59620" y="23724"/>
                  </a:lnTo>
                  <a:lnTo>
                    <a:pt x="64352" y="22959"/>
                  </a:lnTo>
                  <a:lnTo>
                    <a:pt x="69096" y="22450"/>
                  </a:lnTo>
                  <a:lnTo>
                    <a:pt x="74639" y="21317"/>
                  </a:lnTo>
                  <a:lnTo>
                    <a:pt x="80715" y="19767"/>
                  </a:lnTo>
                  <a:lnTo>
                    <a:pt x="87147" y="17941"/>
                  </a:lnTo>
                  <a:lnTo>
                    <a:pt x="93024" y="15929"/>
                  </a:lnTo>
                  <a:lnTo>
                    <a:pt x="98528" y="13795"/>
                  </a:lnTo>
                  <a:lnTo>
                    <a:pt x="103785" y="11578"/>
                  </a:lnTo>
                  <a:lnTo>
                    <a:pt x="108878" y="10100"/>
                  </a:lnTo>
                  <a:lnTo>
                    <a:pt x="113860" y="9114"/>
                  </a:lnTo>
                  <a:lnTo>
                    <a:pt x="118769" y="8458"/>
                  </a:lnTo>
                  <a:lnTo>
                    <a:pt x="124423" y="8020"/>
                  </a:lnTo>
                  <a:lnTo>
                    <a:pt x="130574" y="7728"/>
                  </a:lnTo>
                  <a:lnTo>
                    <a:pt x="137056" y="7533"/>
                  </a:lnTo>
                  <a:lnTo>
                    <a:pt x="142964" y="6610"/>
                  </a:lnTo>
                  <a:lnTo>
                    <a:pt x="148491" y="5200"/>
                  </a:lnTo>
                  <a:lnTo>
                    <a:pt x="153762" y="3467"/>
                  </a:lnTo>
                  <a:lnTo>
                    <a:pt x="158864" y="2311"/>
                  </a:lnTo>
                  <a:lnTo>
                    <a:pt x="163853" y="1541"/>
                  </a:lnTo>
                  <a:lnTo>
                    <a:pt x="168767" y="1027"/>
                  </a:lnTo>
                  <a:lnTo>
                    <a:pt x="173629" y="685"/>
                  </a:lnTo>
                  <a:lnTo>
                    <a:pt x="178459" y="457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1"/>
            <p:cNvSpPr/>
            <p:nvPr/>
          </p:nvSpPr>
          <p:spPr>
            <a:xfrm>
              <a:off x="6872323" y="3121818"/>
              <a:ext cx="271293" cy="199920"/>
            </a:xfrm>
            <a:custGeom>
              <a:avLst/>
              <a:gdLst/>
              <a:ahLst/>
              <a:cxnLst/>
              <a:rect l="0" t="0" r="0" b="0"/>
              <a:pathLst>
                <a:path w="271293" h="199920">
                  <a:moveTo>
                    <a:pt x="64258" y="7144"/>
                  </a:moveTo>
                  <a:lnTo>
                    <a:pt x="68051" y="7144"/>
                  </a:lnTo>
                  <a:lnTo>
                    <a:pt x="68374" y="6350"/>
                  </a:lnTo>
                  <a:lnTo>
                    <a:pt x="67796" y="5027"/>
                  </a:lnTo>
                  <a:lnTo>
                    <a:pt x="64465" y="294"/>
                  </a:lnTo>
                  <a:lnTo>
                    <a:pt x="64276" y="6177"/>
                  </a:lnTo>
                  <a:lnTo>
                    <a:pt x="60471" y="10650"/>
                  </a:lnTo>
                  <a:lnTo>
                    <a:pt x="56489" y="14788"/>
                  </a:lnTo>
                  <a:lnTo>
                    <a:pt x="40409" y="30986"/>
                  </a:lnTo>
                  <a:lnTo>
                    <a:pt x="33550" y="35732"/>
                  </a:lnTo>
                  <a:lnTo>
                    <a:pt x="29499" y="38109"/>
                  </a:lnTo>
                  <a:lnTo>
                    <a:pt x="26797" y="41281"/>
                  </a:lnTo>
                  <a:lnTo>
                    <a:pt x="24997" y="44983"/>
                  </a:lnTo>
                  <a:lnTo>
                    <a:pt x="23796" y="49039"/>
                  </a:lnTo>
                  <a:lnTo>
                    <a:pt x="22202" y="53330"/>
                  </a:lnTo>
                  <a:lnTo>
                    <a:pt x="20346" y="57779"/>
                  </a:lnTo>
                  <a:lnTo>
                    <a:pt x="18314" y="62332"/>
                  </a:lnTo>
                  <a:lnTo>
                    <a:pt x="13941" y="71624"/>
                  </a:lnTo>
                  <a:lnTo>
                    <a:pt x="11663" y="76324"/>
                  </a:lnTo>
                  <a:lnTo>
                    <a:pt x="9351" y="80252"/>
                  </a:lnTo>
                  <a:lnTo>
                    <a:pt x="7016" y="83664"/>
                  </a:lnTo>
                  <a:lnTo>
                    <a:pt x="4665" y="86732"/>
                  </a:lnTo>
                  <a:lnTo>
                    <a:pt x="3098" y="90365"/>
                  </a:lnTo>
                  <a:lnTo>
                    <a:pt x="2054" y="94375"/>
                  </a:lnTo>
                  <a:lnTo>
                    <a:pt x="1357" y="98635"/>
                  </a:lnTo>
                  <a:lnTo>
                    <a:pt x="893" y="103063"/>
                  </a:lnTo>
                  <a:lnTo>
                    <a:pt x="583" y="107603"/>
                  </a:lnTo>
                  <a:lnTo>
                    <a:pt x="239" y="116086"/>
                  </a:lnTo>
                  <a:lnTo>
                    <a:pt x="86" y="122502"/>
                  </a:lnTo>
                  <a:lnTo>
                    <a:pt x="0" y="134370"/>
                  </a:lnTo>
                  <a:lnTo>
                    <a:pt x="782" y="138792"/>
                  </a:lnTo>
                  <a:lnTo>
                    <a:pt x="2097" y="143328"/>
                  </a:lnTo>
                  <a:lnTo>
                    <a:pt x="3767" y="147940"/>
                  </a:lnTo>
                  <a:lnTo>
                    <a:pt x="5674" y="151808"/>
                  </a:lnTo>
                  <a:lnTo>
                    <a:pt x="7739" y="155180"/>
                  </a:lnTo>
                  <a:lnTo>
                    <a:pt x="12151" y="161044"/>
                  </a:lnTo>
                  <a:lnTo>
                    <a:pt x="16758" y="166296"/>
                  </a:lnTo>
                  <a:lnTo>
                    <a:pt x="21451" y="171276"/>
                  </a:lnTo>
                  <a:lnTo>
                    <a:pt x="26183" y="176929"/>
                  </a:lnTo>
                  <a:lnTo>
                    <a:pt x="28555" y="180659"/>
                  </a:lnTo>
                  <a:lnTo>
                    <a:pt x="30931" y="184733"/>
                  </a:lnTo>
                  <a:lnTo>
                    <a:pt x="33308" y="187449"/>
                  </a:lnTo>
                  <a:lnTo>
                    <a:pt x="35687" y="189260"/>
                  </a:lnTo>
                  <a:lnTo>
                    <a:pt x="49001" y="195958"/>
                  </a:lnTo>
                  <a:lnTo>
                    <a:pt x="53293" y="197314"/>
                  </a:lnTo>
                  <a:lnTo>
                    <a:pt x="57742" y="198218"/>
                  </a:lnTo>
                  <a:lnTo>
                    <a:pt x="62295" y="198821"/>
                  </a:lnTo>
                  <a:lnTo>
                    <a:pt x="66918" y="199222"/>
                  </a:lnTo>
                  <a:lnTo>
                    <a:pt x="71588" y="199490"/>
                  </a:lnTo>
                  <a:lnTo>
                    <a:pt x="76288" y="199668"/>
                  </a:lnTo>
                  <a:lnTo>
                    <a:pt x="94281" y="199919"/>
                  </a:lnTo>
                  <a:lnTo>
                    <a:pt x="100942" y="199161"/>
                  </a:lnTo>
                  <a:lnTo>
                    <a:pt x="107764" y="197862"/>
                  </a:lnTo>
                  <a:lnTo>
                    <a:pt x="114693" y="196202"/>
                  </a:lnTo>
                  <a:lnTo>
                    <a:pt x="120900" y="194301"/>
                  </a:lnTo>
                  <a:lnTo>
                    <a:pt x="126625" y="192240"/>
                  </a:lnTo>
                  <a:lnTo>
                    <a:pt x="132030" y="190073"/>
                  </a:lnTo>
                  <a:lnTo>
                    <a:pt x="144385" y="185548"/>
                  </a:lnTo>
                  <a:lnTo>
                    <a:pt x="151013" y="183230"/>
                  </a:lnTo>
                  <a:lnTo>
                    <a:pt x="157020" y="180891"/>
                  </a:lnTo>
                  <a:lnTo>
                    <a:pt x="162611" y="178538"/>
                  </a:lnTo>
                  <a:lnTo>
                    <a:pt x="167927" y="176176"/>
                  </a:lnTo>
                  <a:lnTo>
                    <a:pt x="173852" y="173807"/>
                  </a:lnTo>
                  <a:lnTo>
                    <a:pt x="186785" y="169058"/>
                  </a:lnTo>
                  <a:lnTo>
                    <a:pt x="192774" y="165887"/>
                  </a:lnTo>
                  <a:lnTo>
                    <a:pt x="198354" y="162185"/>
                  </a:lnTo>
                  <a:lnTo>
                    <a:pt x="203662" y="158130"/>
                  </a:lnTo>
                  <a:lnTo>
                    <a:pt x="208788" y="154632"/>
                  </a:lnTo>
                  <a:lnTo>
                    <a:pt x="213792" y="151507"/>
                  </a:lnTo>
                  <a:lnTo>
                    <a:pt x="218716" y="148630"/>
                  </a:lnTo>
                  <a:lnTo>
                    <a:pt x="223586" y="145124"/>
                  </a:lnTo>
                  <a:lnTo>
                    <a:pt x="228421" y="141199"/>
                  </a:lnTo>
                  <a:lnTo>
                    <a:pt x="233231" y="136995"/>
                  </a:lnTo>
                  <a:lnTo>
                    <a:pt x="238025" y="133399"/>
                  </a:lnTo>
                  <a:lnTo>
                    <a:pt x="242809" y="130208"/>
                  </a:lnTo>
                  <a:lnTo>
                    <a:pt x="247586" y="127287"/>
                  </a:lnTo>
                  <a:lnTo>
                    <a:pt x="251564" y="123752"/>
                  </a:lnTo>
                  <a:lnTo>
                    <a:pt x="255010" y="119807"/>
                  </a:lnTo>
                  <a:lnTo>
                    <a:pt x="258101" y="115590"/>
                  </a:lnTo>
                  <a:lnTo>
                    <a:pt x="260955" y="111192"/>
                  </a:lnTo>
                  <a:lnTo>
                    <a:pt x="263652" y="106672"/>
                  </a:lnTo>
                  <a:lnTo>
                    <a:pt x="266244" y="102071"/>
                  </a:lnTo>
                  <a:lnTo>
                    <a:pt x="267971" y="98210"/>
                  </a:lnTo>
                  <a:lnTo>
                    <a:pt x="269123" y="94842"/>
                  </a:lnTo>
                  <a:lnTo>
                    <a:pt x="269891" y="91803"/>
                  </a:lnTo>
                  <a:lnTo>
                    <a:pt x="270403" y="88190"/>
                  </a:lnTo>
                  <a:lnTo>
                    <a:pt x="270744" y="84193"/>
                  </a:lnTo>
                  <a:lnTo>
                    <a:pt x="271123" y="76313"/>
                  </a:lnTo>
                  <a:lnTo>
                    <a:pt x="271292" y="70165"/>
                  </a:lnTo>
                  <a:lnTo>
                    <a:pt x="270543" y="66621"/>
                  </a:lnTo>
                  <a:lnTo>
                    <a:pt x="269250" y="62670"/>
                  </a:lnTo>
                  <a:lnTo>
                    <a:pt x="267594" y="58449"/>
                  </a:lnTo>
                  <a:lnTo>
                    <a:pt x="265697" y="54841"/>
                  </a:lnTo>
                  <a:lnTo>
                    <a:pt x="261472" y="48716"/>
                  </a:lnTo>
                  <a:lnTo>
                    <a:pt x="256948" y="43347"/>
                  </a:lnTo>
                  <a:lnTo>
                    <a:pt x="254631" y="40805"/>
                  </a:lnTo>
                  <a:lnTo>
                    <a:pt x="247822" y="35863"/>
                  </a:lnTo>
                  <a:lnTo>
                    <a:pt x="239504" y="31020"/>
                  </a:lnTo>
                  <a:lnTo>
                    <a:pt x="230517" y="26222"/>
                  </a:lnTo>
                  <a:lnTo>
                    <a:pt x="202332" y="11909"/>
                  </a:lnTo>
                  <a:lnTo>
                    <a:pt x="197583" y="10321"/>
                  </a:lnTo>
                  <a:lnTo>
                    <a:pt x="192829" y="9262"/>
                  </a:lnTo>
                  <a:lnTo>
                    <a:pt x="188071" y="8556"/>
                  </a:lnTo>
                  <a:lnTo>
                    <a:pt x="183312" y="8085"/>
                  </a:lnTo>
                  <a:lnTo>
                    <a:pt x="178553" y="7771"/>
                  </a:lnTo>
                  <a:lnTo>
                    <a:pt x="173792" y="7562"/>
                  </a:lnTo>
                  <a:lnTo>
                    <a:pt x="168237" y="6629"/>
                  </a:lnTo>
                  <a:lnTo>
                    <a:pt x="162153" y="5213"/>
                  </a:lnTo>
                  <a:lnTo>
                    <a:pt x="155715" y="3476"/>
                  </a:lnTo>
                  <a:lnTo>
                    <a:pt x="149835" y="2317"/>
                  </a:lnTo>
                  <a:lnTo>
                    <a:pt x="144329" y="1545"/>
                  </a:lnTo>
                  <a:lnTo>
                    <a:pt x="139069" y="1030"/>
                  </a:lnTo>
                  <a:lnTo>
                    <a:pt x="131109" y="458"/>
                  </a:lnTo>
                  <a:lnTo>
                    <a:pt x="124132" y="204"/>
                  </a:lnTo>
                  <a:lnTo>
                    <a:pt x="102090" y="27"/>
                  </a:lnTo>
                  <a:lnTo>
                    <a:pt x="785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2"/>
            <p:cNvSpPr/>
            <p:nvPr/>
          </p:nvSpPr>
          <p:spPr>
            <a:xfrm>
              <a:off x="3607594" y="3707606"/>
              <a:ext cx="214313" cy="114290"/>
            </a:xfrm>
            <a:custGeom>
              <a:avLst/>
              <a:gdLst/>
              <a:ahLst/>
              <a:cxnLst/>
              <a:rect l="0" t="0" r="0" b="0"/>
              <a:pathLst>
                <a:path w="214313" h="114290">
                  <a:moveTo>
                    <a:pt x="50006" y="0"/>
                  </a:moveTo>
                  <a:lnTo>
                    <a:pt x="50006" y="3792"/>
                  </a:lnTo>
                  <a:lnTo>
                    <a:pt x="49212" y="4910"/>
                  </a:lnTo>
                  <a:lnTo>
                    <a:pt x="47889" y="5654"/>
                  </a:lnTo>
                  <a:lnTo>
                    <a:pt x="43855" y="6849"/>
                  </a:lnTo>
                  <a:lnTo>
                    <a:pt x="43524" y="7741"/>
                  </a:lnTo>
                  <a:lnTo>
                    <a:pt x="43156" y="10849"/>
                  </a:lnTo>
                  <a:lnTo>
                    <a:pt x="43058" y="13582"/>
                  </a:lnTo>
                  <a:lnTo>
                    <a:pt x="42949" y="20853"/>
                  </a:lnTo>
                  <a:lnTo>
                    <a:pt x="42126" y="25015"/>
                  </a:lnTo>
                  <a:lnTo>
                    <a:pt x="40784" y="29376"/>
                  </a:lnTo>
                  <a:lnTo>
                    <a:pt x="39095" y="33871"/>
                  </a:lnTo>
                  <a:lnTo>
                    <a:pt x="37970" y="38456"/>
                  </a:lnTo>
                  <a:lnTo>
                    <a:pt x="37219" y="43100"/>
                  </a:lnTo>
                  <a:lnTo>
                    <a:pt x="36719" y="47783"/>
                  </a:lnTo>
                  <a:lnTo>
                    <a:pt x="34798" y="52493"/>
                  </a:lnTo>
                  <a:lnTo>
                    <a:pt x="31929" y="57220"/>
                  </a:lnTo>
                  <a:lnTo>
                    <a:pt x="28430" y="61960"/>
                  </a:lnTo>
                  <a:lnTo>
                    <a:pt x="25303" y="66706"/>
                  </a:lnTo>
                  <a:lnTo>
                    <a:pt x="22425" y="71458"/>
                  </a:lnTo>
                  <a:lnTo>
                    <a:pt x="19712" y="76214"/>
                  </a:lnTo>
                  <a:lnTo>
                    <a:pt x="17110" y="80178"/>
                  </a:lnTo>
                  <a:lnTo>
                    <a:pt x="14581" y="83614"/>
                  </a:lnTo>
                  <a:lnTo>
                    <a:pt x="12102" y="86699"/>
                  </a:lnTo>
                  <a:lnTo>
                    <a:pt x="9655" y="89549"/>
                  </a:lnTo>
                  <a:lnTo>
                    <a:pt x="7231" y="92243"/>
                  </a:lnTo>
                  <a:lnTo>
                    <a:pt x="4820" y="94833"/>
                  </a:lnTo>
                  <a:lnTo>
                    <a:pt x="3213" y="97353"/>
                  </a:lnTo>
                  <a:lnTo>
                    <a:pt x="2142" y="99827"/>
                  </a:lnTo>
                  <a:lnTo>
                    <a:pt x="1428" y="102270"/>
                  </a:lnTo>
                  <a:lnTo>
                    <a:pt x="952" y="104693"/>
                  </a:lnTo>
                  <a:lnTo>
                    <a:pt x="634" y="107101"/>
                  </a:lnTo>
                  <a:lnTo>
                    <a:pt x="3" y="114263"/>
                  </a:lnTo>
                  <a:lnTo>
                    <a:pt x="0" y="114289"/>
                  </a:lnTo>
                  <a:lnTo>
                    <a:pt x="3792" y="110504"/>
                  </a:lnTo>
                  <a:lnTo>
                    <a:pt x="6497" y="108594"/>
                  </a:lnTo>
                  <a:lnTo>
                    <a:pt x="9887" y="106527"/>
                  </a:lnTo>
                  <a:lnTo>
                    <a:pt x="13735" y="104356"/>
                  </a:lnTo>
                  <a:lnTo>
                    <a:pt x="17888" y="102908"/>
                  </a:lnTo>
                  <a:lnTo>
                    <a:pt x="22244" y="101942"/>
                  </a:lnTo>
                  <a:lnTo>
                    <a:pt x="26735" y="101299"/>
                  </a:lnTo>
                  <a:lnTo>
                    <a:pt x="31317" y="100076"/>
                  </a:lnTo>
                  <a:lnTo>
                    <a:pt x="35959" y="98467"/>
                  </a:lnTo>
                  <a:lnTo>
                    <a:pt x="40641" y="96601"/>
                  </a:lnTo>
                  <a:lnTo>
                    <a:pt x="52193" y="92411"/>
                  </a:lnTo>
                  <a:lnTo>
                    <a:pt x="79013" y="83253"/>
                  </a:lnTo>
                  <a:lnTo>
                    <a:pt x="86013" y="81696"/>
                  </a:lnTo>
                  <a:lnTo>
                    <a:pt x="93060" y="80657"/>
                  </a:lnTo>
                  <a:lnTo>
                    <a:pt x="100140" y="79965"/>
                  </a:lnTo>
                  <a:lnTo>
                    <a:pt x="107241" y="78710"/>
                  </a:lnTo>
                  <a:lnTo>
                    <a:pt x="114356" y="77080"/>
                  </a:lnTo>
                  <a:lnTo>
                    <a:pt x="121481" y="75199"/>
                  </a:lnTo>
                  <a:lnTo>
                    <a:pt x="127819" y="73945"/>
                  </a:lnTo>
                  <a:lnTo>
                    <a:pt x="133631" y="73109"/>
                  </a:lnTo>
                  <a:lnTo>
                    <a:pt x="139093" y="72552"/>
                  </a:lnTo>
                  <a:lnTo>
                    <a:pt x="145116" y="72180"/>
                  </a:lnTo>
                  <a:lnTo>
                    <a:pt x="158158" y="71767"/>
                  </a:lnTo>
                  <a:lnTo>
                    <a:pt x="163382" y="72451"/>
                  </a:lnTo>
                  <a:lnTo>
                    <a:pt x="167659" y="73701"/>
                  </a:lnTo>
                  <a:lnTo>
                    <a:pt x="171304" y="75327"/>
                  </a:lnTo>
                  <a:lnTo>
                    <a:pt x="175321" y="76412"/>
                  </a:lnTo>
                  <a:lnTo>
                    <a:pt x="179587" y="77135"/>
                  </a:lnTo>
                  <a:lnTo>
                    <a:pt x="184018" y="77617"/>
                  </a:lnTo>
                  <a:lnTo>
                    <a:pt x="187766" y="78732"/>
                  </a:lnTo>
                  <a:lnTo>
                    <a:pt x="194047" y="82088"/>
                  </a:lnTo>
                  <a:lnTo>
                    <a:pt x="199484" y="84109"/>
                  </a:lnTo>
                  <a:lnTo>
                    <a:pt x="204546" y="85006"/>
                  </a:lnTo>
                  <a:lnTo>
                    <a:pt x="209443" y="85405"/>
                  </a:lnTo>
                  <a:lnTo>
                    <a:pt x="211065" y="86305"/>
                  </a:lnTo>
                  <a:lnTo>
                    <a:pt x="212148" y="87699"/>
                  </a:lnTo>
                  <a:lnTo>
                    <a:pt x="214312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3"/>
            <p:cNvSpPr/>
            <p:nvPr/>
          </p:nvSpPr>
          <p:spPr>
            <a:xfrm>
              <a:off x="3807618" y="3693318"/>
              <a:ext cx="21433" cy="292895"/>
            </a:xfrm>
            <a:custGeom>
              <a:avLst/>
              <a:gdLst/>
              <a:ahLst/>
              <a:cxnLst/>
              <a:rect l="0" t="0" r="0" b="0"/>
              <a:pathLst>
                <a:path w="21433" h="292895">
                  <a:moveTo>
                    <a:pt x="0" y="0"/>
                  </a:moveTo>
                  <a:lnTo>
                    <a:pt x="3793" y="3793"/>
                  </a:lnTo>
                  <a:lnTo>
                    <a:pt x="4910" y="5703"/>
                  </a:lnTo>
                  <a:lnTo>
                    <a:pt x="5655" y="7771"/>
                  </a:lnTo>
                  <a:lnTo>
                    <a:pt x="6151" y="9943"/>
                  </a:lnTo>
                  <a:lnTo>
                    <a:pt x="7276" y="12979"/>
                  </a:lnTo>
                  <a:lnTo>
                    <a:pt x="8819" y="16590"/>
                  </a:lnTo>
                  <a:lnTo>
                    <a:pt x="10642" y="20585"/>
                  </a:lnTo>
                  <a:lnTo>
                    <a:pt x="11857" y="24836"/>
                  </a:lnTo>
                  <a:lnTo>
                    <a:pt x="12668" y="29258"/>
                  </a:lnTo>
                  <a:lnTo>
                    <a:pt x="13208" y="33793"/>
                  </a:lnTo>
                  <a:lnTo>
                    <a:pt x="13568" y="38404"/>
                  </a:lnTo>
                  <a:lnTo>
                    <a:pt x="13808" y="43065"/>
                  </a:lnTo>
                  <a:lnTo>
                    <a:pt x="13968" y="47760"/>
                  </a:lnTo>
                  <a:lnTo>
                    <a:pt x="14868" y="52478"/>
                  </a:lnTo>
                  <a:lnTo>
                    <a:pt x="16262" y="57210"/>
                  </a:lnTo>
                  <a:lnTo>
                    <a:pt x="17986" y="61953"/>
                  </a:lnTo>
                  <a:lnTo>
                    <a:pt x="19134" y="67496"/>
                  </a:lnTo>
                  <a:lnTo>
                    <a:pt x="19900" y="73572"/>
                  </a:lnTo>
                  <a:lnTo>
                    <a:pt x="20410" y="80004"/>
                  </a:lnTo>
                  <a:lnTo>
                    <a:pt x="20751" y="86674"/>
                  </a:lnTo>
                  <a:lnTo>
                    <a:pt x="21129" y="100434"/>
                  </a:lnTo>
                  <a:lnTo>
                    <a:pt x="21428" y="172944"/>
                  </a:lnTo>
                  <a:lnTo>
                    <a:pt x="21429" y="179590"/>
                  </a:lnTo>
                  <a:lnTo>
                    <a:pt x="20636" y="186402"/>
                  </a:lnTo>
                  <a:lnTo>
                    <a:pt x="19314" y="193324"/>
                  </a:lnTo>
                  <a:lnTo>
                    <a:pt x="17639" y="200321"/>
                  </a:lnTo>
                  <a:lnTo>
                    <a:pt x="16521" y="207366"/>
                  </a:lnTo>
                  <a:lnTo>
                    <a:pt x="15777" y="214444"/>
                  </a:lnTo>
                  <a:lnTo>
                    <a:pt x="15281" y="221544"/>
                  </a:lnTo>
                  <a:lnTo>
                    <a:pt x="14950" y="227865"/>
                  </a:lnTo>
                  <a:lnTo>
                    <a:pt x="14582" y="239121"/>
                  </a:lnTo>
                  <a:lnTo>
                    <a:pt x="14327" y="262020"/>
                  </a:lnTo>
                  <a:lnTo>
                    <a:pt x="14288" y="291774"/>
                  </a:lnTo>
                  <a:lnTo>
                    <a:pt x="15082" y="292147"/>
                  </a:lnTo>
                  <a:lnTo>
                    <a:pt x="16405" y="292396"/>
                  </a:lnTo>
                  <a:lnTo>
                    <a:pt x="2143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4"/>
            <p:cNvSpPr/>
            <p:nvPr/>
          </p:nvSpPr>
          <p:spPr>
            <a:xfrm>
              <a:off x="3950503" y="3650456"/>
              <a:ext cx="71429" cy="306849"/>
            </a:xfrm>
            <a:custGeom>
              <a:avLst/>
              <a:gdLst/>
              <a:ahLst/>
              <a:cxnLst/>
              <a:rect l="0" t="0" r="0" b="0"/>
              <a:pathLst>
                <a:path w="71429" h="306849">
                  <a:moveTo>
                    <a:pt x="64284" y="0"/>
                  </a:moveTo>
                  <a:lnTo>
                    <a:pt x="64284" y="6151"/>
                  </a:lnTo>
                  <a:lnTo>
                    <a:pt x="62167" y="8819"/>
                  </a:lnTo>
                  <a:lnTo>
                    <a:pt x="60492" y="10642"/>
                  </a:lnTo>
                  <a:lnTo>
                    <a:pt x="59374" y="13444"/>
                  </a:lnTo>
                  <a:lnTo>
                    <a:pt x="58133" y="20792"/>
                  </a:lnTo>
                  <a:lnTo>
                    <a:pt x="57008" y="24974"/>
                  </a:lnTo>
                  <a:lnTo>
                    <a:pt x="55465" y="29349"/>
                  </a:lnTo>
                  <a:lnTo>
                    <a:pt x="53642" y="33853"/>
                  </a:lnTo>
                  <a:lnTo>
                    <a:pt x="51633" y="38444"/>
                  </a:lnTo>
                  <a:lnTo>
                    <a:pt x="47284" y="47778"/>
                  </a:lnTo>
                  <a:lnTo>
                    <a:pt x="40373" y="61957"/>
                  </a:lnTo>
                  <a:lnTo>
                    <a:pt x="38025" y="67499"/>
                  </a:lnTo>
                  <a:lnTo>
                    <a:pt x="35666" y="73574"/>
                  </a:lnTo>
                  <a:lnTo>
                    <a:pt x="30927" y="86674"/>
                  </a:lnTo>
                  <a:lnTo>
                    <a:pt x="26175" y="100434"/>
                  </a:lnTo>
                  <a:lnTo>
                    <a:pt x="23797" y="106644"/>
                  </a:lnTo>
                  <a:lnTo>
                    <a:pt x="21418" y="112371"/>
                  </a:lnTo>
                  <a:lnTo>
                    <a:pt x="19038" y="117776"/>
                  </a:lnTo>
                  <a:lnTo>
                    <a:pt x="17451" y="123761"/>
                  </a:lnTo>
                  <a:lnTo>
                    <a:pt x="16393" y="130133"/>
                  </a:lnTo>
                  <a:lnTo>
                    <a:pt x="15688" y="136761"/>
                  </a:lnTo>
                  <a:lnTo>
                    <a:pt x="14424" y="142768"/>
                  </a:lnTo>
                  <a:lnTo>
                    <a:pt x="12788" y="148360"/>
                  </a:lnTo>
                  <a:lnTo>
                    <a:pt x="6693" y="165931"/>
                  </a:lnTo>
                  <a:lnTo>
                    <a:pt x="4459" y="172533"/>
                  </a:lnTo>
                  <a:lnTo>
                    <a:pt x="2969" y="179316"/>
                  </a:lnTo>
                  <a:lnTo>
                    <a:pt x="1976" y="186219"/>
                  </a:lnTo>
                  <a:lnTo>
                    <a:pt x="1315" y="193202"/>
                  </a:lnTo>
                  <a:lnTo>
                    <a:pt x="873" y="199445"/>
                  </a:lnTo>
                  <a:lnTo>
                    <a:pt x="579" y="205195"/>
                  </a:lnTo>
                  <a:lnTo>
                    <a:pt x="382" y="210615"/>
                  </a:lnTo>
                  <a:lnTo>
                    <a:pt x="107" y="229621"/>
                  </a:lnTo>
                  <a:lnTo>
                    <a:pt x="0" y="255458"/>
                  </a:lnTo>
                  <a:lnTo>
                    <a:pt x="791" y="259205"/>
                  </a:lnTo>
                  <a:lnTo>
                    <a:pt x="2111" y="262497"/>
                  </a:lnTo>
                  <a:lnTo>
                    <a:pt x="3786" y="265486"/>
                  </a:lnTo>
                  <a:lnTo>
                    <a:pt x="7763" y="273039"/>
                  </a:lnTo>
                  <a:lnTo>
                    <a:pt x="9935" y="277276"/>
                  </a:lnTo>
                  <a:lnTo>
                    <a:pt x="11382" y="280894"/>
                  </a:lnTo>
                  <a:lnTo>
                    <a:pt x="12991" y="287031"/>
                  </a:lnTo>
                  <a:lnTo>
                    <a:pt x="15007" y="289779"/>
                  </a:lnTo>
                  <a:lnTo>
                    <a:pt x="17939" y="292405"/>
                  </a:lnTo>
                  <a:lnTo>
                    <a:pt x="21481" y="294949"/>
                  </a:lnTo>
                  <a:lnTo>
                    <a:pt x="24636" y="296645"/>
                  </a:lnTo>
                  <a:lnTo>
                    <a:pt x="27534" y="297776"/>
                  </a:lnTo>
                  <a:lnTo>
                    <a:pt x="30259" y="298530"/>
                  </a:lnTo>
                  <a:lnTo>
                    <a:pt x="33663" y="299826"/>
                  </a:lnTo>
                  <a:lnTo>
                    <a:pt x="37520" y="301484"/>
                  </a:lnTo>
                  <a:lnTo>
                    <a:pt x="41679" y="303383"/>
                  </a:lnTo>
                  <a:lnTo>
                    <a:pt x="45245" y="304649"/>
                  </a:lnTo>
                  <a:lnTo>
                    <a:pt x="48416" y="305493"/>
                  </a:lnTo>
                  <a:lnTo>
                    <a:pt x="51324" y="306055"/>
                  </a:lnTo>
                  <a:lnTo>
                    <a:pt x="54851" y="306431"/>
                  </a:lnTo>
                  <a:lnTo>
                    <a:pt x="58789" y="306681"/>
                  </a:lnTo>
                  <a:lnTo>
                    <a:pt x="63002" y="306848"/>
                  </a:lnTo>
                  <a:lnTo>
                    <a:pt x="65811" y="306165"/>
                  </a:lnTo>
                  <a:lnTo>
                    <a:pt x="67683" y="304916"/>
                  </a:lnTo>
                  <a:lnTo>
                    <a:pt x="71428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5"/>
            <p:cNvSpPr/>
            <p:nvPr/>
          </p:nvSpPr>
          <p:spPr>
            <a:xfrm>
              <a:off x="4100540" y="3746637"/>
              <a:ext cx="141436" cy="153719"/>
            </a:xfrm>
            <a:custGeom>
              <a:avLst/>
              <a:gdLst/>
              <a:ahLst/>
              <a:cxnLst/>
              <a:rect l="0" t="0" r="0" b="0"/>
              <a:pathLst>
                <a:path w="141436" h="153719">
                  <a:moveTo>
                    <a:pt x="35691" y="32406"/>
                  </a:moveTo>
                  <a:lnTo>
                    <a:pt x="17913" y="32406"/>
                  </a:lnTo>
                  <a:lnTo>
                    <a:pt x="16695" y="33200"/>
                  </a:lnTo>
                  <a:lnTo>
                    <a:pt x="15883" y="34523"/>
                  </a:lnTo>
                  <a:lnTo>
                    <a:pt x="14187" y="38904"/>
                  </a:lnTo>
                  <a:lnTo>
                    <a:pt x="10788" y="46142"/>
                  </a:lnTo>
                  <a:lnTo>
                    <a:pt x="9564" y="49501"/>
                  </a:lnTo>
                  <a:lnTo>
                    <a:pt x="8748" y="52534"/>
                  </a:lnTo>
                  <a:lnTo>
                    <a:pt x="8204" y="55350"/>
                  </a:lnTo>
                  <a:lnTo>
                    <a:pt x="7047" y="58021"/>
                  </a:lnTo>
                  <a:lnTo>
                    <a:pt x="5483" y="60595"/>
                  </a:lnTo>
                  <a:lnTo>
                    <a:pt x="3646" y="63105"/>
                  </a:lnTo>
                  <a:lnTo>
                    <a:pt x="2421" y="66366"/>
                  </a:lnTo>
                  <a:lnTo>
                    <a:pt x="1605" y="70127"/>
                  </a:lnTo>
                  <a:lnTo>
                    <a:pt x="1061" y="74222"/>
                  </a:lnTo>
                  <a:lnTo>
                    <a:pt x="698" y="78540"/>
                  </a:lnTo>
                  <a:lnTo>
                    <a:pt x="456" y="83006"/>
                  </a:lnTo>
                  <a:lnTo>
                    <a:pt x="115" y="94759"/>
                  </a:lnTo>
                  <a:lnTo>
                    <a:pt x="0" y="109634"/>
                  </a:lnTo>
                  <a:lnTo>
                    <a:pt x="785" y="113261"/>
                  </a:lnTo>
                  <a:lnTo>
                    <a:pt x="2101" y="116471"/>
                  </a:lnTo>
                  <a:lnTo>
                    <a:pt x="3773" y="119406"/>
                  </a:lnTo>
                  <a:lnTo>
                    <a:pt x="4887" y="122950"/>
                  </a:lnTo>
                  <a:lnTo>
                    <a:pt x="5630" y="126900"/>
                  </a:lnTo>
                  <a:lnTo>
                    <a:pt x="6126" y="131121"/>
                  </a:lnTo>
                  <a:lnTo>
                    <a:pt x="7249" y="134728"/>
                  </a:lnTo>
                  <a:lnTo>
                    <a:pt x="8792" y="137927"/>
                  </a:lnTo>
                  <a:lnTo>
                    <a:pt x="10615" y="140854"/>
                  </a:lnTo>
                  <a:lnTo>
                    <a:pt x="13417" y="143598"/>
                  </a:lnTo>
                  <a:lnTo>
                    <a:pt x="16873" y="146222"/>
                  </a:lnTo>
                  <a:lnTo>
                    <a:pt x="20765" y="148765"/>
                  </a:lnTo>
                  <a:lnTo>
                    <a:pt x="24152" y="150460"/>
                  </a:lnTo>
                  <a:lnTo>
                    <a:pt x="27205" y="151590"/>
                  </a:lnTo>
                  <a:lnTo>
                    <a:pt x="30033" y="152343"/>
                  </a:lnTo>
                  <a:lnTo>
                    <a:pt x="32713" y="152845"/>
                  </a:lnTo>
                  <a:lnTo>
                    <a:pt x="35293" y="153180"/>
                  </a:lnTo>
                  <a:lnTo>
                    <a:pt x="37807" y="153404"/>
                  </a:lnTo>
                  <a:lnTo>
                    <a:pt x="41070" y="153552"/>
                  </a:lnTo>
                  <a:lnTo>
                    <a:pt x="48929" y="153718"/>
                  </a:lnTo>
                  <a:lnTo>
                    <a:pt x="52454" y="152968"/>
                  </a:lnTo>
                  <a:lnTo>
                    <a:pt x="55598" y="151675"/>
                  </a:lnTo>
                  <a:lnTo>
                    <a:pt x="58487" y="150019"/>
                  </a:lnTo>
                  <a:lnTo>
                    <a:pt x="65931" y="146062"/>
                  </a:lnTo>
                  <a:lnTo>
                    <a:pt x="70139" y="143895"/>
                  </a:lnTo>
                  <a:lnTo>
                    <a:pt x="73737" y="141657"/>
                  </a:lnTo>
                  <a:lnTo>
                    <a:pt x="76930" y="139371"/>
                  </a:lnTo>
                  <a:lnTo>
                    <a:pt x="79852" y="137054"/>
                  </a:lnTo>
                  <a:lnTo>
                    <a:pt x="83388" y="134715"/>
                  </a:lnTo>
                  <a:lnTo>
                    <a:pt x="87333" y="132362"/>
                  </a:lnTo>
                  <a:lnTo>
                    <a:pt x="91550" y="130000"/>
                  </a:lnTo>
                  <a:lnTo>
                    <a:pt x="95156" y="126837"/>
                  </a:lnTo>
                  <a:lnTo>
                    <a:pt x="98352" y="123141"/>
                  </a:lnTo>
                  <a:lnTo>
                    <a:pt x="101278" y="119090"/>
                  </a:lnTo>
                  <a:lnTo>
                    <a:pt x="104021" y="114802"/>
                  </a:lnTo>
                  <a:lnTo>
                    <a:pt x="106645" y="110355"/>
                  </a:lnTo>
                  <a:lnTo>
                    <a:pt x="109187" y="105804"/>
                  </a:lnTo>
                  <a:lnTo>
                    <a:pt x="114129" y="96513"/>
                  </a:lnTo>
                  <a:lnTo>
                    <a:pt x="116558" y="91813"/>
                  </a:lnTo>
                  <a:lnTo>
                    <a:pt x="118971" y="86298"/>
                  </a:lnTo>
                  <a:lnTo>
                    <a:pt x="121374" y="80240"/>
                  </a:lnTo>
                  <a:lnTo>
                    <a:pt x="123768" y="73821"/>
                  </a:lnTo>
                  <a:lnTo>
                    <a:pt x="126159" y="67954"/>
                  </a:lnTo>
                  <a:lnTo>
                    <a:pt x="128547" y="62454"/>
                  </a:lnTo>
                  <a:lnTo>
                    <a:pt x="130932" y="57201"/>
                  </a:lnTo>
                  <a:lnTo>
                    <a:pt x="133317" y="52905"/>
                  </a:lnTo>
                  <a:lnTo>
                    <a:pt x="135699" y="49247"/>
                  </a:lnTo>
                  <a:lnTo>
                    <a:pt x="138082" y="46015"/>
                  </a:lnTo>
                  <a:lnTo>
                    <a:pt x="139670" y="42272"/>
                  </a:lnTo>
                  <a:lnTo>
                    <a:pt x="140729" y="38190"/>
                  </a:lnTo>
                  <a:lnTo>
                    <a:pt x="141435" y="33881"/>
                  </a:lnTo>
                  <a:lnTo>
                    <a:pt x="141112" y="30215"/>
                  </a:lnTo>
                  <a:lnTo>
                    <a:pt x="140103" y="26976"/>
                  </a:lnTo>
                  <a:lnTo>
                    <a:pt x="138636" y="24024"/>
                  </a:lnTo>
                  <a:lnTo>
                    <a:pt x="137659" y="21262"/>
                  </a:lnTo>
                  <a:lnTo>
                    <a:pt x="137007" y="18627"/>
                  </a:lnTo>
                  <a:lnTo>
                    <a:pt x="136573" y="16076"/>
                  </a:lnTo>
                  <a:lnTo>
                    <a:pt x="134695" y="13582"/>
                  </a:lnTo>
                  <a:lnTo>
                    <a:pt x="131856" y="11125"/>
                  </a:lnTo>
                  <a:lnTo>
                    <a:pt x="128376" y="8694"/>
                  </a:lnTo>
                  <a:lnTo>
                    <a:pt x="125262" y="7073"/>
                  </a:lnTo>
                  <a:lnTo>
                    <a:pt x="122392" y="5993"/>
                  </a:lnTo>
                  <a:lnTo>
                    <a:pt x="119686" y="5272"/>
                  </a:lnTo>
                  <a:lnTo>
                    <a:pt x="117087" y="3998"/>
                  </a:lnTo>
                  <a:lnTo>
                    <a:pt x="114562" y="2355"/>
                  </a:lnTo>
                  <a:lnTo>
                    <a:pt x="112084" y="466"/>
                  </a:lnTo>
                  <a:lnTo>
                    <a:pt x="108844" y="0"/>
                  </a:lnTo>
                  <a:lnTo>
                    <a:pt x="105097" y="483"/>
                  </a:lnTo>
                  <a:lnTo>
                    <a:pt x="101012" y="1599"/>
                  </a:lnTo>
                  <a:lnTo>
                    <a:pt x="96701" y="2344"/>
                  </a:lnTo>
                  <a:lnTo>
                    <a:pt x="92239" y="2839"/>
                  </a:lnTo>
                  <a:lnTo>
                    <a:pt x="87677" y="3170"/>
                  </a:lnTo>
                  <a:lnTo>
                    <a:pt x="82255" y="4184"/>
                  </a:lnTo>
                  <a:lnTo>
                    <a:pt x="76258" y="5654"/>
                  </a:lnTo>
                  <a:lnTo>
                    <a:pt x="69879" y="7428"/>
                  </a:lnTo>
                  <a:lnTo>
                    <a:pt x="64039" y="9404"/>
                  </a:lnTo>
                  <a:lnTo>
                    <a:pt x="58559" y="11515"/>
                  </a:lnTo>
                  <a:lnTo>
                    <a:pt x="53317" y="13716"/>
                  </a:lnTo>
                  <a:lnTo>
                    <a:pt x="48235" y="15977"/>
                  </a:lnTo>
                  <a:lnTo>
                    <a:pt x="38356" y="20607"/>
                  </a:lnTo>
                  <a:lnTo>
                    <a:pt x="34292" y="22953"/>
                  </a:lnTo>
                  <a:lnTo>
                    <a:pt x="30790" y="25310"/>
                  </a:lnTo>
                  <a:lnTo>
                    <a:pt x="27661" y="27676"/>
                  </a:lnTo>
                  <a:lnTo>
                    <a:pt x="24781" y="29252"/>
                  </a:lnTo>
                  <a:lnTo>
                    <a:pt x="22068" y="30304"/>
                  </a:lnTo>
                  <a:lnTo>
                    <a:pt x="14260" y="324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6"/>
            <p:cNvSpPr/>
            <p:nvPr/>
          </p:nvSpPr>
          <p:spPr>
            <a:xfrm>
              <a:off x="4243387" y="3664743"/>
              <a:ext cx="148573" cy="314326"/>
            </a:xfrm>
            <a:custGeom>
              <a:avLst/>
              <a:gdLst/>
              <a:ahLst/>
              <a:cxnLst/>
              <a:rect l="0" t="0" r="0" b="0"/>
              <a:pathLst>
                <a:path w="148573" h="314326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11246" y="6703"/>
                  </a:lnTo>
                  <a:lnTo>
                    <a:pt x="14641" y="6850"/>
                  </a:lnTo>
                  <a:lnTo>
                    <a:pt x="17699" y="7742"/>
                  </a:lnTo>
                  <a:lnTo>
                    <a:pt x="20530" y="9130"/>
                  </a:lnTo>
                  <a:lnTo>
                    <a:pt x="23212" y="10849"/>
                  </a:lnTo>
                  <a:lnTo>
                    <a:pt x="26587" y="12789"/>
                  </a:lnTo>
                  <a:lnTo>
                    <a:pt x="34571" y="17061"/>
                  </a:lnTo>
                  <a:lnTo>
                    <a:pt x="38129" y="20106"/>
                  </a:lnTo>
                  <a:lnTo>
                    <a:pt x="41294" y="23722"/>
                  </a:lnTo>
                  <a:lnTo>
                    <a:pt x="44198" y="27721"/>
                  </a:lnTo>
                  <a:lnTo>
                    <a:pt x="47722" y="31181"/>
                  </a:lnTo>
                  <a:lnTo>
                    <a:pt x="51658" y="34281"/>
                  </a:lnTo>
                  <a:lnTo>
                    <a:pt x="55870" y="37142"/>
                  </a:lnTo>
                  <a:lnTo>
                    <a:pt x="60265" y="39842"/>
                  </a:lnTo>
                  <a:lnTo>
                    <a:pt x="64783" y="42437"/>
                  </a:lnTo>
                  <a:lnTo>
                    <a:pt x="69383" y="44960"/>
                  </a:lnTo>
                  <a:lnTo>
                    <a:pt x="73243" y="48230"/>
                  </a:lnTo>
                  <a:lnTo>
                    <a:pt x="76610" y="51997"/>
                  </a:lnTo>
                  <a:lnTo>
                    <a:pt x="79648" y="56096"/>
                  </a:lnTo>
                  <a:lnTo>
                    <a:pt x="83262" y="60416"/>
                  </a:lnTo>
                  <a:lnTo>
                    <a:pt x="87257" y="64884"/>
                  </a:lnTo>
                  <a:lnTo>
                    <a:pt x="91509" y="69450"/>
                  </a:lnTo>
                  <a:lnTo>
                    <a:pt x="95931" y="73287"/>
                  </a:lnTo>
                  <a:lnTo>
                    <a:pt x="100467" y="76639"/>
                  </a:lnTo>
                  <a:lnTo>
                    <a:pt x="105078" y="79669"/>
                  </a:lnTo>
                  <a:lnTo>
                    <a:pt x="109739" y="84068"/>
                  </a:lnTo>
                  <a:lnTo>
                    <a:pt x="114435" y="89384"/>
                  </a:lnTo>
                  <a:lnTo>
                    <a:pt x="119152" y="95308"/>
                  </a:lnTo>
                  <a:lnTo>
                    <a:pt x="123091" y="100844"/>
                  </a:lnTo>
                  <a:lnTo>
                    <a:pt x="126511" y="106124"/>
                  </a:lnTo>
                  <a:lnTo>
                    <a:pt x="129584" y="111230"/>
                  </a:lnTo>
                  <a:lnTo>
                    <a:pt x="132427" y="116223"/>
                  </a:lnTo>
                  <a:lnTo>
                    <a:pt x="137702" y="126003"/>
                  </a:lnTo>
                  <a:lnTo>
                    <a:pt x="140221" y="131627"/>
                  </a:lnTo>
                  <a:lnTo>
                    <a:pt x="142693" y="137758"/>
                  </a:lnTo>
                  <a:lnTo>
                    <a:pt x="145135" y="144226"/>
                  </a:lnTo>
                  <a:lnTo>
                    <a:pt x="146763" y="150126"/>
                  </a:lnTo>
                  <a:lnTo>
                    <a:pt x="147848" y="155646"/>
                  </a:lnTo>
                  <a:lnTo>
                    <a:pt x="148572" y="160914"/>
                  </a:lnTo>
                  <a:lnTo>
                    <a:pt x="148260" y="167601"/>
                  </a:lnTo>
                  <a:lnTo>
                    <a:pt x="147259" y="175235"/>
                  </a:lnTo>
                  <a:lnTo>
                    <a:pt x="145798" y="183498"/>
                  </a:lnTo>
                  <a:lnTo>
                    <a:pt x="144824" y="191388"/>
                  </a:lnTo>
                  <a:lnTo>
                    <a:pt x="144174" y="199030"/>
                  </a:lnTo>
                  <a:lnTo>
                    <a:pt x="143741" y="206505"/>
                  </a:lnTo>
                  <a:lnTo>
                    <a:pt x="141865" y="213077"/>
                  </a:lnTo>
                  <a:lnTo>
                    <a:pt x="139027" y="219045"/>
                  </a:lnTo>
                  <a:lnTo>
                    <a:pt x="135547" y="224611"/>
                  </a:lnTo>
                  <a:lnTo>
                    <a:pt x="132433" y="230704"/>
                  </a:lnTo>
                  <a:lnTo>
                    <a:pt x="129564" y="237146"/>
                  </a:lnTo>
                  <a:lnTo>
                    <a:pt x="126857" y="243823"/>
                  </a:lnTo>
                  <a:lnTo>
                    <a:pt x="124259" y="249861"/>
                  </a:lnTo>
                  <a:lnTo>
                    <a:pt x="119256" y="260804"/>
                  </a:lnTo>
                  <a:lnTo>
                    <a:pt x="116016" y="265944"/>
                  </a:lnTo>
                  <a:lnTo>
                    <a:pt x="112269" y="270959"/>
                  </a:lnTo>
                  <a:lnTo>
                    <a:pt x="108183" y="275889"/>
                  </a:lnTo>
                  <a:lnTo>
                    <a:pt x="104666" y="279970"/>
                  </a:lnTo>
                  <a:lnTo>
                    <a:pt x="101528" y="283484"/>
                  </a:lnTo>
                  <a:lnTo>
                    <a:pt x="95924" y="289506"/>
                  </a:lnTo>
                  <a:lnTo>
                    <a:pt x="88306" y="297358"/>
                  </a:lnTo>
                  <a:lnTo>
                    <a:pt x="83433" y="302286"/>
                  </a:lnTo>
                  <a:lnTo>
                    <a:pt x="81815" y="304712"/>
                  </a:lnTo>
                  <a:lnTo>
                    <a:pt x="78707" y="313904"/>
                  </a:lnTo>
                  <a:lnTo>
                    <a:pt x="76521" y="314138"/>
                  </a:lnTo>
                  <a:lnTo>
                    <a:pt x="71438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7"/>
            <p:cNvSpPr/>
            <p:nvPr/>
          </p:nvSpPr>
          <p:spPr>
            <a:xfrm>
              <a:off x="4521993" y="3771900"/>
              <a:ext cx="142876" cy="35719"/>
            </a:xfrm>
            <a:custGeom>
              <a:avLst/>
              <a:gdLst/>
              <a:ahLst/>
              <a:cxnLst/>
              <a:rect l="0" t="0" r="0" b="0"/>
              <a:pathLst>
                <a:path w="142876" h="35719">
                  <a:moveTo>
                    <a:pt x="0" y="35718"/>
                  </a:moveTo>
                  <a:lnTo>
                    <a:pt x="6151" y="29567"/>
                  </a:lnTo>
                  <a:lnTo>
                    <a:pt x="8819" y="29016"/>
                  </a:lnTo>
                  <a:lnTo>
                    <a:pt x="10642" y="28869"/>
                  </a:lnTo>
                  <a:lnTo>
                    <a:pt x="13445" y="28771"/>
                  </a:lnTo>
                  <a:lnTo>
                    <a:pt x="24974" y="28633"/>
                  </a:lnTo>
                  <a:lnTo>
                    <a:pt x="33854" y="28600"/>
                  </a:lnTo>
                  <a:lnTo>
                    <a:pt x="38444" y="27004"/>
                  </a:lnTo>
                  <a:lnTo>
                    <a:pt x="43092" y="24353"/>
                  </a:lnTo>
                  <a:lnTo>
                    <a:pt x="47778" y="20997"/>
                  </a:lnTo>
                  <a:lnTo>
                    <a:pt x="53284" y="17967"/>
                  </a:lnTo>
                  <a:lnTo>
                    <a:pt x="59335" y="15153"/>
                  </a:lnTo>
                  <a:lnTo>
                    <a:pt x="65751" y="12483"/>
                  </a:lnTo>
                  <a:lnTo>
                    <a:pt x="71615" y="10703"/>
                  </a:lnTo>
                  <a:lnTo>
                    <a:pt x="77112" y="9516"/>
                  </a:lnTo>
                  <a:lnTo>
                    <a:pt x="82364" y="8726"/>
                  </a:lnTo>
                  <a:lnTo>
                    <a:pt x="87454" y="8198"/>
                  </a:lnTo>
                  <a:lnTo>
                    <a:pt x="92434" y="7847"/>
                  </a:lnTo>
                  <a:lnTo>
                    <a:pt x="97341" y="7612"/>
                  </a:lnTo>
                  <a:lnTo>
                    <a:pt x="107027" y="7352"/>
                  </a:lnTo>
                  <a:lnTo>
                    <a:pt x="111833" y="7282"/>
                  </a:lnTo>
                  <a:lnTo>
                    <a:pt x="115830" y="6442"/>
                  </a:lnTo>
                  <a:lnTo>
                    <a:pt x="119289" y="5088"/>
                  </a:lnTo>
                  <a:lnTo>
                    <a:pt x="122389" y="3392"/>
                  </a:lnTo>
                  <a:lnTo>
                    <a:pt x="126043" y="2261"/>
                  </a:lnTo>
                  <a:lnTo>
                    <a:pt x="130066" y="1507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8"/>
            <p:cNvSpPr/>
            <p:nvPr/>
          </p:nvSpPr>
          <p:spPr>
            <a:xfrm>
              <a:off x="4750593" y="3657923"/>
              <a:ext cx="128589" cy="234330"/>
            </a:xfrm>
            <a:custGeom>
              <a:avLst/>
              <a:gdLst/>
              <a:ahLst/>
              <a:cxnLst/>
              <a:rect l="0" t="0" r="0" b="0"/>
              <a:pathLst>
                <a:path w="128589" h="234330">
                  <a:moveTo>
                    <a:pt x="0" y="28252"/>
                  </a:moveTo>
                  <a:lnTo>
                    <a:pt x="13001" y="15251"/>
                  </a:lnTo>
                  <a:lnTo>
                    <a:pt x="15017" y="14028"/>
                  </a:lnTo>
                  <a:lnTo>
                    <a:pt x="17949" y="12420"/>
                  </a:lnTo>
                  <a:lnTo>
                    <a:pt x="21491" y="10553"/>
                  </a:lnTo>
                  <a:lnTo>
                    <a:pt x="24646" y="9309"/>
                  </a:lnTo>
                  <a:lnTo>
                    <a:pt x="27544" y="8479"/>
                  </a:lnTo>
                  <a:lnTo>
                    <a:pt x="30269" y="7926"/>
                  </a:lnTo>
                  <a:lnTo>
                    <a:pt x="33673" y="6764"/>
                  </a:lnTo>
                  <a:lnTo>
                    <a:pt x="37530" y="5195"/>
                  </a:lnTo>
                  <a:lnTo>
                    <a:pt x="41689" y="3356"/>
                  </a:lnTo>
                  <a:lnTo>
                    <a:pt x="46843" y="2129"/>
                  </a:lnTo>
                  <a:lnTo>
                    <a:pt x="52660" y="1312"/>
                  </a:lnTo>
                  <a:lnTo>
                    <a:pt x="63886" y="403"/>
                  </a:lnTo>
                  <a:lnTo>
                    <a:pt x="71521" y="0"/>
                  </a:lnTo>
                  <a:lnTo>
                    <a:pt x="75462" y="685"/>
                  </a:lnTo>
                  <a:lnTo>
                    <a:pt x="79677" y="1937"/>
                  </a:lnTo>
                  <a:lnTo>
                    <a:pt x="84074" y="3565"/>
                  </a:lnTo>
                  <a:lnTo>
                    <a:pt x="88593" y="4650"/>
                  </a:lnTo>
                  <a:lnTo>
                    <a:pt x="93193" y="5373"/>
                  </a:lnTo>
                  <a:lnTo>
                    <a:pt x="97848" y="5856"/>
                  </a:lnTo>
                  <a:lnTo>
                    <a:pt x="101744" y="6971"/>
                  </a:lnTo>
                  <a:lnTo>
                    <a:pt x="105136" y="8508"/>
                  </a:lnTo>
                  <a:lnTo>
                    <a:pt x="108191" y="10327"/>
                  </a:lnTo>
                  <a:lnTo>
                    <a:pt x="111021" y="13127"/>
                  </a:lnTo>
                  <a:lnTo>
                    <a:pt x="113701" y="16581"/>
                  </a:lnTo>
                  <a:lnTo>
                    <a:pt x="116282" y="20471"/>
                  </a:lnTo>
                  <a:lnTo>
                    <a:pt x="119150" y="26910"/>
                  </a:lnTo>
                  <a:lnTo>
                    <a:pt x="120425" y="33212"/>
                  </a:lnTo>
                  <a:lnTo>
                    <a:pt x="120764" y="37115"/>
                  </a:lnTo>
                  <a:lnTo>
                    <a:pt x="120991" y="41304"/>
                  </a:lnTo>
                  <a:lnTo>
                    <a:pt x="120348" y="45685"/>
                  </a:lnTo>
                  <a:lnTo>
                    <a:pt x="119126" y="50192"/>
                  </a:lnTo>
                  <a:lnTo>
                    <a:pt x="117517" y="54785"/>
                  </a:lnTo>
                  <a:lnTo>
                    <a:pt x="115651" y="59434"/>
                  </a:lnTo>
                  <a:lnTo>
                    <a:pt x="113613" y="64121"/>
                  </a:lnTo>
                  <a:lnTo>
                    <a:pt x="111461" y="68833"/>
                  </a:lnTo>
                  <a:lnTo>
                    <a:pt x="110026" y="73562"/>
                  </a:lnTo>
                  <a:lnTo>
                    <a:pt x="109070" y="78303"/>
                  </a:lnTo>
                  <a:lnTo>
                    <a:pt x="108432" y="83050"/>
                  </a:lnTo>
                  <a:lnTo>
                    <a:pt x="106419" y="88596"/>
                  </a:lnTo>
                  <a:lnTo>
                    <a:pt x="103490" y="94675"/>
                  </a:lnTo>
                  <a:lnTo>
                    <a:pt x="96796" y="106985"/>
                  </a:lnTo>
                  <a:lnTo>
                    <a:pt x="91175" y="117748"/>
                  </a:lnTo>
                  <a:lnTo>
                    <a:pt x="87770" y="122841"/>
                  </a:lnTo>
                  <a:lnTo>
                    <a:pt x="83914" y="127824"/>
                  </a:lnTo>
                  <a:lnTo>
                    <a:pt x="79755" y="132733"/>
                  </a:lnTo>
                  <a:lnTo>
                    <a:pt x="76189" y="137594"/>
                  </a:lnTo>
                  <a:lnTo>
                    <a:pt x="73018" y="142421"/>
                  </a:lnTo>
                  <a:lnTo>
                    <a:pt x="70110" y="147227"/>
                  </a:lnTo>
                  <a:lnTo>
                    <a:pt x="66584" y="151225"/>
                  </a:lnTo>
                  <a:lnTo>
                    <a:pt x="62645" y="154684"/>
                  </a:lnTo>
                  <a:lnTo>
                    <a:pt x="58433" y="157784"/>
                  </a:lnTo>
                  <a:lnTo>
                    <a:pt x="54830" y="160644"/>
                  </a:lnTo>
                  <a:lnTo>
                    <a:pt x="51635" y="163344"/>
                  </a:lnTo>
                  <a:lnTo>
                    <a:pt x="48710" y="165938"/>
                  </a:lnTo>
                  <a:lnTo>
                    <a:pt x="45968" y="169255"/>
                  </a:lnTo>
                  <a:lnTo>
                    <a:pt x="43345" y="173054"/>
                  </a:lnTo>
                  <a:lnTo>
                    <a:pt x="37225" y="182973"/>
                  </a:lnTo>
                  <a:lnTo>
                    <a:pt x="36389" y="186446"/>
                  </a:lnTo>
                  <a:lnTo>
                    <a:pt x="35917" y="192864"/>
                  </a:lnTo>
                  <a:lnTo>
                    <a:pt x="35778" y="199792"/>
                  </a:lnTo>
                  <a:lnTo>
                    <a:pt x="35758" y="202143"/>
                  </a:lnTo>
                  <a:lnTo>
                    <a:pt x="36539" y="204504"/>
                  </a:lnTo>
                  <a:lnTo>
                    <a:pt x="39523" y="209244"/>
                  </a:lnTo>
                  <a:lnTo>
                    <a:pt x="41378" y="213997"/>
                  </a:lnTo>
                  <a:lnTo>
                    <a:pt x="41873" y="216376"/>
                  </a:lnTo>
                  <a:lnTo>
                    <a:pt x="42996" y="217962"/>
                  </a:lnTo>
                  <a:lnTo>
                    <a:pt x="44540" y="219019"/>
                  </a:lnTo>
                  <a:lnTo>
                    <a:pt x="46362" y="219723"/>
                  </a:lnTo>
                  <a:lnTo>
                    <a:pt x="49165" y="220987"/>
                  </a:lnTo>
                  <a:lnTo>
                    <a:pt x="56512" y="224508"/>
                  </a:lnTo>
                  <a:lnTo>
                    <a:pt x="59899" y="225764"/>
                  </a:lnTo>
                  <a:lnTo>
                    <a:pt x="62952" y="226601"/>
                  </a:lnTo>
                  <a:lnTo>
                    <a:pt x="65780" y="227160"/>
                  </a:lnTo>
                  <a:lnTo>
                    <a:pt x="69254" y="228326"/>
                  </a:lnTo>
                  <a:lnTo>
                    <a:pt x="73157" y="229897"/>
                  </a:lnTo>
                  <a:lnTo>
                    <a:pt x="77346" y="231738"/>
                  </a:lnTo>
                  <a:lnTo>
                    <a:pt x="82520" y="232965"/>
                  </a:lnTo>
                  <a:lnTo>
                    <a:pt x="88351" y="233784"/>
                  </a:lnTo>
                  <a:lnTo>
                    <a:pt x="94620" y="234329"/>
                  </a:lnTo>
                  <a:lnTo>
                    <a:pt x="100386" y="233899"/>
                  </a:lnTo>
                  <a:lnTo>
                    <a:pt x="105818" y="232819"/>
                  </a:lnTo>
                  <a:lnTo>
                    <a:pt x="111027" y="231305"/>
                  </a:lnTo>
                  <a:lnTo>
                    <a:pt x="115292" y="230295"/>
                  </a:lnTo>
                  <a:lnTo>
                    <a:pt x="118931" y="229623"/>
                  </a:lnTo>
                  <a:lnTo>
                    <a:pt x="128588" y="2282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9"/>
            <p:cNvSpPr/>
            <p:nvPr/>
          </p:nvSpPr>
          <p:spPr>
            <a:xfrm>
              <a:off x="5014912" y="3715964"/>
              <a:ext cx="189777" cy="375982"/>
            </a:xfrm>
            <a:custGeom>
              <a:avLst/>
              <a:gdLst/>
              <a:ahLst/>
              <a:cxnLst/>
              <a:rect l="0" t="0" r="0" b="0"/>
              <a:pathLst>
                <a:path w="189777" h="375982">
                  <a:moveTo>
                    <a:pt x="0" y="48792"/>
                  </a:moveTo>
                  <a:lnTo>
                    <a:pt x="0" y="41656"/>
                  </a:lnTo>
                  <a:lnTo>
                    <a:pt x="0" y="45443"/>
                  </a:lnTo>
                  <a:lnTo>
                    <a:pt x="3792" y="55384"/>
                  </a:lnTo>
                  <a:lnTo>
                    <a:pt x="6151" y="64592"/>
                  </a:lnTo>
                  <a:lnTo>
                    <a:pt x="6850" y="76139"/>
                  </a:lnTo>
                  <a:lnTo>
                    <a:pt x="7057" y="89615"/>
                  </a:lnTo>
                  <a:lnTo>
                    <a:pt x="7879" y="93470"/>
                  </a:lnTo>
                  <a:lnTo>
                    <a:pt x="10911" y="99870"/>
                  </a:lnTo>
                  <a:lnTo>
                    <a:pt x="14903" y="105360"/>
                  </a:lnTo>
                  <a:lnTo>
                    <a:pt x="19324" y="111239"/>
                  </a:lnTo>
                  <a:lnTo>
                    <a:pt x="23935" y="119144"/>
                  </a:lnTo>
                  <a:lnTo>
                    <a:pt x="27069" y="121887"/>
                  </a:lnTo>
                  <a:lnTo>
                    <a:pt x="30746" y="123716"/>
                  </a:lnTo>
                  <a:lnTo>
                    <a:pt x="34785" y="124935"/>
                  </a:lnTo>
                  <a:lnTo>
                    <a:pt x="38271" y="126542"/>
                  </a:lnTo>
                  <a:lnTo>
                    <a:pt x="41389" y="128406"/>
                  </a:lnTo>
                  <a:lnTo>
                    <a:pt x="44261" y="130443"/>
                  </a:lnTo>
                  <a:lnTo>
                    <a:pt x="49570" y="132706"/>
                  </a:lnTo>
                  <a:lnTo>
                    <a:pt x="52096" y="133310"/>
                  </a:lnTo>
                  <a:lnTo>
                    <a:pt x="55368" y="132918"/>
                  </a:lnTo>
                  <a:lnTo>
                    <a:pt x="59137" y="131863"/>
                  </a:lnTo>
                  <a:lnTo>
                    <a:pt x="63238" y="130367"/>
                  </a:lnTo>
                  <a:lnTo>
                    <a:pt x="66765" y="128575"/>
                  </a:lnTo>
                  <a:lnTo>
                    <a:pt x="69910" y="126587"/>
                  </a:lnTo>
                  <a:lnTo>
                    <a:pt x="72800" y="124468"/>
                  </a:lnTo>
                  <a:lnTo>
                    <a:pt x="76315" y="122261"/>
                  </a:lnTo>
                  <a:lnTo>
                    <a:pt x="80245" y="119996"/>
                  </a:lnTo>
                  <a:lnTo>
                    <a:pt x="84453" y="117693"/>
                  </a:lnTo>
                  <a:lnTo>
                    <a:pt x="88052" y="115363"/>
                  </a:lnTo>
                  <a:lnTo>
                    <a:pt x="91245" y="113017"/>
                  </a:lnTo>
                  <a:lnTo>
                    <a:pt x="94168" y="110658"/>
                  </a:lnTo>
                  <a:lnTo>
                    <a:pt x="97703" y="107499"/>
                  </a:lnTo>
                  <a:lnTo>
                    <a:pt x="105865" y="99755"/>
                  </a:lnTo>
                  <a:lnTo>
                    <a:pt x="127295" y="78630"/>
                  </a:lnTo>
                  <a:lnTo>
                    <a:pt x="130901" y="74240"/>
                  </a:lnTo>
                  <a:lnTo>
                    <a:pt x="134099" y="69727"/>
                  </a:lnTo>
                  <a:lnTo>
                    <a:pt x="139768" y="60477"/>
                  </a:lnTo>
                  <a:lnTo>
                    <a:pt x="144934" y="51075"/>
                  </a:lnTo>
                  <a:lnTo>
                    <a:pt x="152304" y="36856"/>
                  </a:lnTo>
                  <a:lnTo>
                    <a:pt x="155003" y="29464"/>
                  </a:lnTo>
                  <a:lnTo>
                    <a:pt x="156997" y="22739"/>
                  </a:lnTo>
                  <a:lnTo>
                    <a:pt x="161788" y="11615"/>
                  </a:lnTo>
                  <a:lnTo>
                    <a:pt x="163187" y="8456"/>
                  </a:lnTo>
                  <a:lnTo>
                    <a:pt x="164208" y="0"/>
                  </a:lnTo>
                  <a:lnTo>
                    <a:pt x="164305" y="11458"/>
                  </a:lnTo>
                  <a:lnTo>
                    <a:pt x="164306" y="47536"/>
                  </a:lnTo>
                  <a:lnTo>
                    <a:pt x="166423" y="58552"/>
                  </a:lnTo>
                  <a:lnTo>
                    <a:pt x="168099" y="64824"/>
                  </a:lnTo>
                  <a:lnTo>
                    <a:pt x="169961" y="76026"/>
                  </a:lnTo>
                  <a:lnTo>
                    <a:pt x="170457" y="81235"/>
                  </a:lnTo>
                  <a:lnTo>
                    <a:pt x="171582" y="87883"/>
                  </a:lnTo>
                  <a:lnTo>
                    <a:pt x="173125" y="95490"/>
                  </a:lnTo>
                  <a:lnTo>
                    <a:pt x="174948" y="103736"/>
                  </a:lnTo>
                  <a:lnTo>
                    <a:pt x="176957" y="111615"/>
                  </a:lnTo>
                  <a:lnTo>
                    <a:pt x="179090" y="119249"/>
                  </a:lnTo>
                  <a:lnTo>
                    <a:pt x="181306" y="126720"/>
                  </a:lnTo>
                  <a:lnTo>
                    <a:pt x="182783" y="134081"/>
                  </a:lnTo>
                  <a:lnTo>
                    <a:pt x="183768" y="141370"/>
                  </a:lnTo>
                  <a:lnTo>
                    <a:pt x="184425" y="148610"/>
                  </a:lnTo>
                  <a:lnTo>
                    <a:pt x="184862" y="155819"/>
                  </a:lnTo>
                  <a:lnTo>
                    <a:pt x="185348" y="170179"/>
                  </a:lnTo>
                  <a:lnTo>
                    <a:pt x="186272" y="177341"/>
                  </a:lnTo>
                  <a:lnTo>
                    <a:pt x="187681" y="184498"/>
                  </a:lnTo>
                  <a:lnTo>
                    <a:pt x="189414" y="191650"/>
                  </a:lnTo>
                  <a:lnTo>
                    <a:pt x="189776" y="198799"/>
                  </a:lnTo>
                  <a:lnTo>
                    <a:pt x="189224" y="205947"/>
                  </a:lnTo>
                  <a:lnTo>
                    <a:pt x="188061" y="213093"/>
                  </a:lnTo>
                  <a:lnTo>
                    <a:pt x="187287" y="221032"/>
                  </a:lnTo>
                  <a:lnTo>
                    <a:pt x="186770" y="229500"/>
                  </a:lnTo>
                  <a:lnTo>
                    <a:pt x="186426" y="238320"/>
                  </a:lnTo>
                  <a:lnTo>
                    <a:pt x="185403" y="245788"/>
                  </a:lnTo>
                  <a:lnTo>
                    <a:pt x="183927" y="252354"/>
                  </a:lnTo>
                  <a:lnTo>
                    <a:pt x="182149" y="258318"/>
                  </a:lnTo>
                  <a:lnTo>
                    <a:pt x="178057" y="273413"/>
                  </a:lnTo>
                  <a:lnTo>
                    <a:pt x="175855" y="281883"/>
                  </a:lnTo>
                  <a:lnTo>
                    <a:pt x="173593" y="289911"/>
                  </a:lnTo>
                  <a:lnTo>
                    <a:pt x="168963" y="305181"/>
                  </a:lnTo>
                  <a:lnTo>
                    <a:pt x="166617" y="311793"/>
                  </a:lnTo>
                  <a:lnTo>
                    <a:pt x="161894" y="323373"/>
                  </a:lnTo>
                  <a:lnTo>
                    <a:pt x="158729" y="328683"/>
                  </a:lnTo>
                  <a:lnTo>
                    <a:pt x="155032" y="333811"/>
                  </a:lnTo>
                  <a:lnTo>
                    <a:pt x="150980" y="338817"/>
                  </a:lnTo>
                  <a:lnTo>
                    <a:pt x="146691" y="342948"/>
                  </a:lnTo>
                  <a:lnTo>
                    <a:pt x="142244" y="346496"/>
                  </a:lnTo>
                  <a:lnTo>
                    <a:pt x="137692" y="349655"/>
                  </a:lnTo>
                  <a:lnTo>
                    <a:pt x="133863" y="352555"/>
                  </a:lnTo>
                  <a:lnTo>
                    <a:pt x="130517" y="355282"/>
                  </a:lnTo>
                  <a:lnTo>
                    <a:pt x="127493" y="357893"/>
                  </a:lnTo>
                  <a:lnTo>
                    <a:pt x="123889" y="360428"/>
                  </a:lnTo>
                  <a:lnTo>
                    <a:pt x="119899" y="362912"/>
                  </a:lnTo>
                  <a:lnTo>
                    <a:pt x="115651" y="365362"/>
                  </a:lnTo>
                  <a:lnTo>
                    <a:pt x="112026" y="367788"/>
                  </a:lnTo>
                  <a:lnTo>
                    <a:pt x="108815" y="370200"/>
                  </a:lnTo>
                  <a:lnTo>
                    <a:pt x="105881" y="372601"/>
                  </a:lnTo>
                  <a:lnTo>
                    <a:pt x="100504" y="375269"/>
                  </a:lnTo>
                  <a:lnTo>
                    <a:pt x="97959" y="375981"/>
                  </a:lnTo>
                  <a:lnTo>
                    <a:pt x="94675" y="375662"/>
                  </a:lnTo>
                  <a:lnTo>
                    <a:pt x="90898" y="374655"/>
                  </a:lnTo>
                  <a:lnTo>
                    <a:pt x="86792" y="373190"/>
                  </a:lnTo>
                  <a:lnTo>
                    <a:pt x="83262" y="372214"/>
                  </a:lnTo>
                  <a:lnTo>
                    <a:pt x="80114" y="371563"/>
                  </a:lnTo>
                  <a:lnTo>
                    <a:pt x="77222" y="371129"/>
                  </a:lnTo>
                  <a:lnTo>
                    <a:pt x="74500" y="370045"/>
                  </a:lnTo>
                  <a:lnTo>
                    <a:pt x="69359" y="366725"/>
                  </a:lnTo>
                  <a:lnTo>
                    <a:pt x="64429" y="362604"/>
                  </a:lnTo>
                  <a:lnTo>
                    <a:pt x="62002" y="360394"/>
                  </a:lnTo>
                  <a:lnTo>
                    <a:pt x="60385" y="358126"/>
                  </a:lnTo>
                  <a:lnTo>
                    <a:pt x="57315" y="351143"/>
                  </a:lnTo>
                  <a:lnTo>
                    <a:pt x="55672" y="348784"/>
                  </a:lnTo>
                  <a:lnTo>
                    <a:pt x="50006" y="3416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0"/>
            <p:cNvSpPr/>
            <p:nvPr/>
          </p:nvSpPr>
          <p:spPr>
            <a:xfrm>
              <a:off x="5329237" y="3714750"/>
              <a:ext cx="185739" cy="35719"/>
            </a:xfrm>
            <a:custGeom>
              <a:avLst/>
              <a:gdLst/>
              <a:ahLst/>
              <a:cxnLst/>
              <a:rect l="0" t="0" r="0" b="0"/>
              <a:pathLst>
                <a:path w="185739" h="35719">
                  <a:moveTo>
                    <a:pt x="0" y="35718"/>
                  </a:moveTo>
                  <a:lnTo>
                    <a:pt x="3792" y="35718"/>
                  </a:lnTo>
                  <a:lnTo>
                    <a:pt x="5703" y="34925"/>
                  </a:lnTo>
                  <a:lnTo>
                    <a:pt x="7771" y="33602"/>
                  </a:lnTo>
                  <a:lnTo>
                    <a:pt x="9943" y="31926"/>
                  </a:lnTo>
                  <a:lnTo>
                    <a:pt x="12185" y="30808"/>
                  </a:lnTo>
                  <a:lnTo>
                    <a:pt x="14473" y="30064"/>
                  </a:lnTo>
                  <a:lnTo>
                    <a:pt x="19133" y="29236"/>
                  </a:lnTo>
                  <a:lnTo>
                    <a:pt x="23849" y="28869"/>
                  </a:lnTo>
                  <a:lnTo>
                    <a:pt x="27012" y="27977"/>
                  </a:lnTo>
                  <a:lnTo>
                    <a:pt x="30708" y="26589"/>
                  </a:lnTo>
                  <a:lnTo>
                    <a:pt x="34760" y="24869"/>
                  </a:lnTo>
                  <a:lnTo>
                    <a:pt x="39048" y="23723"/>
                  </a:lnTo>
                  <a:lnTo>
                    <a:pt x="43495" y="22959"/>
                  </a:lnTo>
                  <a:lnTo>
                    <a:pt x="48046" y="22450"/>
                  </a:lnTo>
                  <a:lnTo>
                    <a:pt x="52668" y="21316"/>
                  </a:lnTo>
                  <a:lnTo>
                    <a:pt x="57338" y="19767"/>
                  </a:lnTo>
                  <a:lnTo>
                    <a:pt x="62037" y="17940"/>
                  </a:lnTo>
                  <a:lnTo>
                    <a:pt x="66758" y="16723"/>
                  </a:lnTo>
                  <a:lnTo>
                    <a:pt x="71493" y="15911"/>
                  </a:lnTo>
                  <a:lnTo>
                    <a:pt x="76237" y="15369"/>
                  </a:lnTo>
                  <a:lnTo>
                    <a:pt x="80987" y="15009"/>
                  </a:lnTo>
                  <a:lnTo>
                    <a:pt x="85742" y="14768"/>
                  </a:lnTo>
                  <a:lnTo>
                    <a:pt x="90498" y="14608"/>
                  </a:lnTo>
                  <a:lnTo>
                    <a:pt x="95257" y="13707"/>
                  </a:lnTo>
                  <a:lnTo>
                    <a:pt x="100017" y="12313"/>
                  </a:lnTo>
                  <a:lnTo>
                    <a:pt x="104778" y="10590"/>
                  </a:lnTo>
                  <a:lnTo>
                    <a:pt x="110334" y="9441"/>
                  </a:lnTo>
                  <a:lnTo>
                    <a:pt x="116418" y="8675"/>
                  </a:lnTo>
                  <a:lnTo>
                    <a:pt x="127941" y="7824"/>
                  </a:lnTo>
                  <a:lnTo>
                    <a:pt x="135709" y="7446"/>
                  </a:lnTo>
                  <a:lnTo>
                    <a:pt x="140479" y="6551"/>
                  </a:lnTo>
                  <a:lnTo>
                    <a:pt x="146040" y="5161"/>
                  </a:lnTo>
                  <a:lnTo>
                    <a:pt x="152129" y="3440"/>
                  </a:lnTo>
                  <a:lnTo>
                    <a:pt x="156982" y="2294"/>
                  </a:lnTo>
                  <a:lnTo>
                    <a:pt x="161011" y="1529"/>
                  </a:lnTo>
                  <a:lnTo>
                    <a:pt x="164491" y="1019"/>
                  </a:lnTo>
                  <a:lnTo>
                    <a:pt x="168398" y="679"/>
                  </a:lnTo>
                  <a:lnTo>
                    <a:pt x="172590" y="453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1"/>
            <p:cNvSpPr/>
            <p:nvPr/>
          </p:nvSpPr>
          <p:spPr>
            <a:xfrm>
              <a:off x="5386387" y="3757612"/>
              <a:ext cx="178595" cy="50007"/>
            </a:xfrm>
            <a:custGeom>
              <a:avLst/>
              <a:gdLst/>
              <a:ahLst/>
              <a:cxnLst/>
              <a:rect l="0" t="0" r="0" b="0"/>
              <a:pathLst>
                <a:path w="178595" h="50007">
                  <a:moveTo>
                    <a:pt x="0" y="50006"/>
                  </a:moveTo>
                  <a:lnTo>
                    <a:pt x="6151" y="50006"/>
                  </a:lnTo>
                  <a:lnTo>
                    <a:pt x="8069" y="49213"/>
                  </a:lnTo>
                  <a:lnTo>
                    <a:pt x="10936" y="47890"/>
                  </a:lnTo>
                  <a:lnTo>
                    <a:pt x="14434" y="46214"/>
                  </a:lnTo>
                  <a:lnTo>
                    <a:pt x="18354" y="45096"/>
                  </a:lnTo>
                  <a:lnTo>
                    <a:pt x="22555" y="44352"/>
                  </a:lnTo>
                  <a:lnTo>
                    <a:pt x="26943" y="43855"/>
                  </a:lnTo>
                  <a:lnTo>
                    <a:pt x="31456" y="42731"/>
                  </a:lnTo>
                  <a:lnTo>
                    <a:pt x="36052" y="41187"/>
                  </a:lnTo>
                  <a:lnTo>
                    <a:pt x="40703" y="39364"/>
                  </a:lnTo>
                  <a:lnTo>
                    <a:pt x="45392" y="38149"/>
                  </a:lnTo>
                  <a:lnTo>
                    <a:pt x="50105" y="37339"/>
                  </a:lnTo>
                  <a:lnTo>
                    <a:pt x="54835" y="36799"/>
                  </a:lnTo>
                  <a:lnTo>
                    <a:pt x="59575" y="35645"/>
                  </a:lnTo>
                  <a:lnTo>
                    <a:pt x="64323" y="34082"/>
                  </a:lnTo>
                  <a:lnTo>
                    <a:pt x="69076" y="32247"/>
                  </a:lnTo>
                  <a:lnTo>
                    <a:pt x="73832" y="30229"/>
                  </a:lnTo>
                  <a:lnTo>
                    <a:pt x="83350" y="25871"/>
                  </a:lnTo>
                  <a:lnTo>
                    <a:pt x="88904" y="23597"/>
                  </a:lnTo>
                  <a:lnTo>
                    <a:pt x="94988" y="21288"/>
                  </a:lnTo>
                  <a:lnTo>
                    <a:pt x="101425" y="18954"/>
                  </a:lnTo>
                  <a:lnTo>
                    <a:pt x="107304" y="17399"/>
                  </a:lnTo>
                  <a:lnTo>
                    <a:pt x="112811" y="16362"/>
                  </a:lnTo>
                  <a:lnTo>
                    <a:pt x="118070" y="15670"/>
                  </a:lnTo>
                  <a:lnTo>
                    <a:pt x="123163" y="14416"/>
                  </a:lnTo>
                  <a:lnTo>
                    <a:pt x="128147" y="12785"/>
                  </a:lnTo>
                  <a:lnTo>
                    <a:pt x="133056" y="10905"/>
                  </a:lnTo>
                  <a:lnTo>
                    <a:pt x="137916" y="9651"/>
                  </a:lnTo>
                  <a:lnTo>
                    <a:pt x="142744" y="8815"/>
                  </a:lnTo>
                  <a:lnTo>
                    <a:pt x="147550" y="8258"/>
                  </a:lnTo>
                  <a:lnTo>
                    <a:pt x="152342" y="7887"/>
                  </a:lnTo>
                  <a:lnTo>
                    <a:pt x="157124" y="7639"/>
                  </a:lnTo>
                  <a:lnTo>
                    <a:pt x="161899" y="7474"/>
                  </a:lnTo>
                  <a:lnTo>
                    <a:pt x="165876" y="6571"/>
                  </a:lnTo>
                  <a:lnTo>
                    <a:pt x="169322" y="5174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2"/>
            <p:cNvSpPr/>
            <p:nvPr/>
          </p:nvSpPr>
          <p:spPr>
            <a:xfrm>
              <a:off x="5664993" y="3636168"/>
              <a:ext cx="21433" cy="242889"/>
            </a:xfrm>
            <a:custGeom>
              <a:avLst/>
              <a:gdLst/>
              <a:ahLst/>
              <a:cxnLst/>
              <a:rect l="0" t="0" r="0" b="0"/>
              <a:pathLst>
                <a:path w="21433" h="242889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7" y="14474"/>
                  </a:lnTo>
                  <a:lnTo>
                    <a:pt x="3793" y="16793"/>
                  </a:lnTo>
                  <a:lnTo>
                    <a:pt x="5703" y="19927"/>
                  </a:lnTo>
                  <a:lnTo>
                    <a:pt x="7771" y="23603"/>
                  </a:lnTo>
                  <a:lnTo>
                    <a:pt x="9943" y="27642"/>
                  </a:lnTo>
                  <a:lnTo>
                    <a:pt x="11392" y="31922"/>
                  </a:lnTo>
                  <a:lnTo>
                    <a:pt x="12357" y="36362"/>
                  </a:lnTo>
                  <a:lnTo>
                    <a:pt x="13001" y="40910"/>
                  </a:lnTo>
                  <a:lnTo>
                    <a:pt x="13430" y="45530"/>
                  </a:lnTo>
                  <a:lnTo>
                    <a:pt x="13716" y="50197"/>
                  </a:lnTo>
                  <a:lnTo>
                    <a:pt x="13906" y="54896"/>
                  </a:lnTo>
                  <a:lnTo>
                    <a:pt x="14118" y="66467"/>
                  </a:lnTo>
                  <a:lnTo>
                    <a:pt x="14288" y="222096"/>
                  </a:lnTo>
                  <a:lnTo>
                    <a:pt x="15082" y="225057"/>
                  </a:lnTo>
                  <a:lnTo>
                    <a:pt x="16405" y="227826"/>
                  </a:lnTo>
                  <a:lnTo>
                    <a:pt x="18080" y="230465"/>
                  </a:lnTo>
                  <a:lnTo>
                    <a:pt x="19198" y="233019"/>
                  </a:lnTo>
                  <a:lnTo>
                    <a:pt x="19942" y="235515"/>
                  </a:lnTo>
                  <a:lnTo>
                    <a:pt x="21432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3"/>
            <p:cNvSpPr/>
            <p:nvPr/>
          </p:nvSpPr>
          <p:spPr>
            <a:xfrm>
              <a:off x="5779394" y="3629054"/>
              <a:ext cx="134478" cy="242734"/>
            </a:xfrm>
            <a:custGeom>
              <a:avLst/>
              <a:gdLst/>
              <a:ahLst/>
              <a:cxnLst/>
              <a:rect l="0" t="0" r="0" b="0"/>
              <a:pathLst>
                <a:path w="134478" h="242734">
                  <a:moveTo>
                    <a:pt x="85624" y="21402"/>
                  </a:moveTo>
                  <a:lnTo>
                    <a:pt x="85624" y="17609"/>
                  </a:lnTo>
                  <a:lnTo>
                    <a:pt x="84831" y="15699"/>
                  </a:lnTo>
                  <a:lnTo>
                    <a:pt x="80714" y="10011"/>
                  </a:lnTo>
                  <a:lnTo>
                    <a:pt x="79473" y="8402"/>
                  </a:lnTo>
                  <a:lnTo>
                    <a:pt x="78922" y="5570"/>
                  </a:lnTo>
                  <a:lnTo>
                    <a:pt x="78775" y="3703"/>
                  </a:lnTo>
                  <a:lnTo>
                    <a:pt x="77883" y="2459"/>
                  </a:lnTo>
                  <a:lnTo>
                    <a:pt x="76495" y="1630"/>
                  </a:lnTo>
                  <a:lnTo>
                    <a:pt x="72835" y="708"/>
                  </a:lnTo>
                  <a:lnTo>
                    <a:pt x="70748" y="462"/>
                  </a:lnTo>
                  <a:lnTo>
                    <a:pt x="68563" y="298"/>
                  </a:lnTo>
                  <a:lnTo>
                    <a:pt x="66313" y="983"/>
                  </a:lnTo>
                  <a:lnTo>
                    <a:pt x="64019" y="2233"/>
                  </a:lnTo>
                  <a:lnTo>
                    <a:pt x="61695" y="3860"/>
                  </a:lnTo>
                  <a:lnTo>
                    <a:pt x="59353" y="4945"/>
                  </a:lnTo>
                  <a:lnTo>
                    <a:pt x="56998" y="5668"/>
                  </a:lnTo>
                  <a:lnTo>
                    <a:pt x="54634" y="6150"/>
                  </a:lnTo>
                  <a:lnTo>
                    <a:pt x="51470" y="7265"/>
                  </a:lnTo>
                  <a:lnTo>
                    <a:pt x="47774" y="8802"/>
                  </a:lnTo>
                  <a:lnTo>
                    <a:pt x="43722" y="10621"/>
                  </a:lnTo>
                  <a:lnTo>
                    <a:pt x="40227" y="12627"/>
                  </a:lnTo>
                  <a:lnTo>
                    <a:pt x="37103" y="14758"/>
                  </a:lnTo>
                  <a:lnTo>
                    <a:pt x="34227" y="16973"/>
                  </a:lnTo>
                  <a:lnTo>
                    <a:pt x="30722" y="19243"/>
                  </a:lnTo>
                  <a:lnTo>
                    <a:pt x="26798" y="21550"/>
                  </a:lnTo>
                  <a:lnTo>
                    <a:pt x="22594" y="23882"/>
                  </a:lnTo>
                  <a:lnTo>
                    <a:pt x="18998" y="26230"/>
                  </a:lnTo>
                  <a:lnTo>
                    <a:pt x="15806" y="28590"/>
                  </a:lnTo>
                  <a:lnTo>
                    <a:pt x="12886" y="30956"/>
                  </a:lnTo>
                  <a:lnTo>
                    <a:pt x="10938" y="33328"/>
                  </a:lnTo>
                  <a:lnTo>
                    <a:pt x="9640" y="35702"/>
                  </a:lnTo>
                  <a:lnTo>
                    <a:pt x="8774" y="38079"/>
                  </a:lnTo>
                  <a:lnTo>
                    <a:pt x="5696" y="42837"/>
                  </a:lnTo>
                  <a:lnTo>
                    <a:pt x="3764" y="45217"/>
                  </a:lnTo>
                  <a:lnTo>
                    <a:pt x="2476" y="47597"/>
                  </a:lnTo>
                  <a:lnTo>
                    <a:pt x="408" y="55004"/>
                  </a:lnTo>
                  <a:lnTo>
                    <a:pt x="126" y="56974"/>
                  </a:lnTo>
                  <a:lnTo>
                    <a:pt x="0" y="60495"/>
                  </a:lnTo>
                  <a:lnTo>
                    <a:pt x="760" y="62545"/>
                  </a:lnTo>
                  <a:lnTo>
                    <a:pt x="4829" y="69223"/>
                  </a:lnTo>
                  <a:lnTo>
                    <a:pt x="6059" y="73877"/>
                  </a:lnTo>
                  <a:lnTo>
                    <a:pt x="7181" y="75435"/>
                  </a:lnTo>
                  <a:lnTo>
                    <a:pt x="8723" y="76474"/>
                  </a:lnTo>
                  <a:lnTo>
                    <a:pt x="10544" y="77167"/>
                  </a:lnTo>
                  <a:lnTo>
                    <a:pt x="13346" y="78422"/>
                  </a:lnTo>
                  <a:lnTo>
                    <a:pt x="20692" y="81934"/>
                  </a:lnTo>
                  <a:lnTo>
                    <a:pt x="24080" y="83982"/>
                  </a:lnTo>
                  <a:lnTo>
                    <a:pt x="27132" y="86140"/>
                  </a:lnTo>
                  <a:lnTo>
                    <a:pt x="29961" y="88374"/>
                  </a:lnTo>
                  <a:lnTo>
                    <a:pt x="33434" y="90656"/>
                  </a:lnTo>
                  <a:lnTo>
                    <a:pt x="37337" y="92971"/>
                  </a:lnTo>
                  <a:lnTo>
                    <a:pt x="41527" y="95308"/>
                  </a:lnTo>
                  <a:lnTo>
                    <a:pt x="45907" y="96867"/>
                  </a:lnTo>
                  <a:lnTo>
                    <a:pt x="50415" y="97905"/>
                  </a:lnTo>
                  <a:lnTo>
                    <a:pt x="55008" y="98598"/>
                  </a:lnTo>
                  <a:lnTo>
                    <a:pt x="59657" y="99854"/>
                  </a:lnTo>
                  <a:lnTo>
                    <a:pt x="64344" y="101484"/>
                  </a:lnTo>
                  <a:lnTo>
                    <a:pt x="69056" y="103365"/>
                  </a:lnTo>
                  <a:lnTo>
                    <a:pt x="73785" y="105413"/>
                  </a:lnTo>
                  <a:lnTo>
                    <a:pt x="83273" y="109805"/>
                  </a:lnTo>
                  <a:lnTo>
                    <a:pt x="97539" y="116740"/>
                  </a:lnTo>
                  <a:lnTo>
                    <a:pt x="102299" y="119885"/>
                  </a:lnTo>
                  <a:lnTo>
                    <a:pt x="107059" y="123570"/>
                  </a:lnTo>
                  <a:lnTo>
                    <a:pt x="111821" y="127614"/>
                  </a:lnTo>
                  <a:lnTo>
                    <a:pt x="115789" y="131104"/>
                  </a:lnTo>
                  <a:lnTo>
                    <a:pt x="122314" y="137098"/>
                  </a:lnTo>
                  <a:lnTo>
                    <a:pt x="124371" y="140601"/>
                  </a:lnTo>
                  <a:lnTo>
                    <a:pt x="125744" y="144524"/>
                  </a:lnTo>
                  <a:lnTo>
                    <a:pt x="126658" y="148727"/>
                  </a:lnTo>
                  <a:lnTo>
                    <a:pt x="128061" y="153117"/>
                  </a:lnTo>
                  <a:lnTo>
                    <a:pt x="129791" y="157631"/>
                  </a:lnTo>
                  <a:lnTo>
                    <a:pt x="131737" y="162227"/>
                  </a:lnTo>
                  <a:lnTo>
                    <a:pt x="133035" y="166879"/>
                  </a:lnTo>
                  <a:lnTo>
                    <a:pt x="133900" y="171568"/>
                  </a:lnTo>
                  <a:lnTo>
                    <a:pt x="134477" y="176282"/>
                  </a:lnTo>
                  <a:lnTo>
                    <a:pt x="134068" y="181011"/>
                  </a:lnTo>
                  <a:lnTo>
                    <a:pt x="133001" y="185751"/>
                  </a:lnTo>
                  <a:lnTo>
                    <a:pt x="131497" y="190500"/>
                  </a:lnTo>
                  <a:lnTo>
                    <a:pt x="130493" y="195252"/>
                  </a:lnTo>
                  <a:lnTo>
                    <a:pt x="129825" y="200009"/>
                  </a:lnTo>
                  <a:lnTo>
                    <a:pt x="129379" y="204767"/>
                  </a:lnTo>
                  <a:lnTo>
                    <a:pt x="127494" y="208733"/>
                  </a:lnTo>
                  <a:lnTo>
                    <a:pt x="124650" y="212170"/>
                  </a:lnTo>
                  <a:lnTo>
                    <a:pt x="121166" y="215256"/>
                  </a:lnTo>
                  <a:lnTo>
                    <a:pt x="115179" y="220800"/>
                  </a:lnTo>
                  <a:lnTo>
                    <a:pt x="107346" y="228385"/>
                  </a:lnTo>
                  <a:lnTo>
                    <a:pt x="104868" y="230828"/>
                  </a:lnTo>
                  <a:lnTo>
                    <a:pt x="101628" y="233251"/>
                  </a:lnTo>
                  <a:lnTo>
                    <a:pt x="97881" y="235659"/>
                  </a:lnTo>
                  <a:lnTo>
                    <a:pt x="93796" y="238059"/>
                  </a:lnTo>
                  <a:lnTo>
                    <a:pt x="90278" y="239659"/>
                  </a:lnTo>
                  <a:lnTo>
                    <a:pt x="87139" y="240725"/>
                  </a:lnTo>
                  <a:lnTo>
                    <a:pt x="84253" y="241436"/>
                  </a:lnTo>
                  <a:lnTo>
                    <a:pt x="80741" y="241910"/>
                  </a:lnTo>
                  <a:lnTo>
                    <a:pt x="76813" y="242226"/>
                  </a:lnTo>
                  <a:lnTo>
                    <a:pt x="72606" y="242437"/>
                  </a:lnTo>
                  <a:lnTo>
                    <a:pt x="63699" y="242671"/>
                  </a:lnTo>
                  <a:lnTo>
                    <a:pt x="59101" y="242733"/>
                  </a:lnTo>
                  <a:lnTo>
                    <a:pt x="55242" y="241981"/>
                  </a:lnTo>
                  <a:lnTo>
                    <a:pt x="51876" y="240686"/>
                  </a:lnTo>
                  <a:lnTo>
                    <a:pt x="48838" y="239029"/>
                  </a:lnTo>
                  <a:lnTo>
                    <a:pt x="46019" y="237130"/>
                  </a:lnTo>
                  <a:lnTo>
                    <a:pt x="43345" y="235071"/>
                  </a:lnTo>
                  <a:lnTo>
                    <a:pt x="40770" y="232904"/>
                  </a:lnTo>
                  <a:lnTo>
                    <a:pt x="38259" y="230666"/>
                  </a:lnTo>
                  <a:lnTo>
                    <a:pt x="33352" y="226062"/>
                  </a:lnTo>
                  <a:lnTo>
                    <a:pt x="31726" y="222930"/>
                  </a:lnTo>
                  <a:lnTo>
                    <a:pt x="30642" y="219254"/>
                  </a:lnTo>
                  <a:lnTo>
                    <a:pt x="29438" y="211730"/>
                  </a:lnTo>
                  <a:lnTo>
                    <a:pt x="28903" y="205740"/>
                  </a:lnTo>
                  <a:lnTo>
                    <a:pt x="28760" y="201444"/>
                  </a:lnTo>
                  <a:lnTo>
                    <a:pt x="28601" y="190320"/>
                  </a:lnTo>
                  <a:lnTo>
                    <a:pt x="29353" y="184814"/>
                  </a:lnTo>
                  <a:lnTo>
                    <a:pt x="30647" y="179556"/>
                  </a:lnTo>
                  <a:lnTo>
                    <a:pt x="32304" y="174463"/>
                  </a:lnTo>
                  <a:lnTo>
                    <a:pt x="34203" y="169480"/>
                  </a:lnTo>
                  <a:lnTo>
                    <a:pt x="36262" y="164571"/>
                  </a:lnTo>
                  <a:lnTo>
                    <a:pt x="38429" y="159710"/>
                  </a:lnTo>
                  <a:lnTo>
                    <a:pt x="42953" y="150076"/>
                  </a:lnTo>
                  <a:lnTo>
                    <a:pt x="45270" y="145285"/>
                  </a:lnTo>
                  <a:lnTo>
                    <a:pt x="48403" y="140503"/>
                  </a:lnTo>
                  <a:lnTo>
                    <a:pt x="52079" y="135727"/>
                  </a:lnTo>
                  <a:lnTo>
                    <a:pt x="56117" y="130957"/>
                  </a:lnTo>
                  <a:lnTo>
                    <a:pt x="59603" y="126188"/>
                  </a:lnTo>
                  <a:lnTo>
                    <a:pt x="62720" y="121422"/>
                  </a:lnTo>
                  <a:lnTo>
                    <a:pt x="65593" y="116657"/>
                  </a:lnTo>
                  <a:lnTo>
                    <a:pt x="69095" y="111893"/>
                  </a:lnTo>
                  <a:lnTo>
                    <a:pt x="73017" y="107129"/>
                  </a:lnTo>
                  <a:lnTo>
                    <a:pt x="77219" y="102366"/>
                  </a:lnTo>
                  <a:lnTo>
                    <a:pt x="80815" y="97603"/>
                  </a:lnTo>
                  <a:lnTo>
                    <a:pt x="84006" y="92840"/>
                  </a:lnTo>
                  <a:lnTo>
                    <a:pt x="86926" y="88078"/>
                  </a:lnTo>
                  <a:lnTo>
                    <a:pt x="90461" y="83315"/>
                  </a:lnTo>
                  <a:lnTo>
                    <a:pt x="94405" y="78552"/>
                  </a:lnTo>
                  <a:lnTo>
                    <a:pt x="102227" y="69821"/>
                  </a:lnTo>
                  <a:lnTo>
                    <a:pt x="108349" y="63294"/>
                  </a:lnTo>
                  <a:lnTo>
                    <a:pt x="116258" y="55157"/>
                  </a:lnTo>
                  <a:lnTo>
                    <a:pt x="118747" y="51843"/>
                  </a:lnTo>
                  <a:lnTo>
                    <a:pt x="121200" y="48046"/>
                  </a:lnTo>
                  <a:lnTo>
                    <a:pt x="123629" y="43927"/>
                  </a:lnTo>
                  <a:lnTo>
                    <a:pt x="126328" y="37234"/>
                  </a:lnTo>
                  <a:lnTo>
                    <a:pt x="127047" y="34337"/>
                  </a:lnTo>
                  <a:lnTo>
                    <a:pt x="129963" y="29003"/>
                  </a:lnTo>
                  <a:lnTo>
                    <a:pt x="131853" y="26469"/>
                  </a:lnTo>
                  <a:lnTo>
                    <a:pt x="132318" y="24780"/>
                  </a:lnTo>
                  <a:lnTo>
                    <a:pt x="131835" y="23654"/>
                  </a:lnTo>
                  <a:lnTo>
                    <a:pt x="130719" y="22903"/>
                  </a:lnTo>
                  <a:lnTo>
                    <a:pt x="129975" y="21609"/>
                  </a:lnTo>
                  <a:lnTo>
                    <a:pt x="129148" y="18054"/>
                  </a:lnTo>
                  <a:lnTo>
                    <a:pt x="126664" y="13829"/>
                  </a:lnTo>
                  <a:lnTo>
                    <a:pt x="124890" y="11590"/>
                  </a:lnTo>
                  <a:lnTo>
                    <a:pt x="122914" y="10099"/>
                  </a:lnTo>
                  <a:lnTo>
                    <a:pt x="120803" y="9104"/>
                  </a:lnTo>
                  <a:lnTo>
                    <a:pt x="118602" y="8441"/>
                  </a:lnTo>
                  <a:lnTo>
                    <a:pt x="117135" y="7205"/>
                  </a:lnTo>
                  <a:lnTo>
                    <a:pt x="116156" y="5587"/>
                  </a:lnTo>
                  <a:lnTo>
                    <a:pt x="115504" y="3715"/>
                  </a:lnTo>
                  <a:lnTo>
                    <a:pt x="113481" y="2467"/>
                  </a:lnTo>
                  <a:lnTo>
                    <a:pt x="110546" y="1635"/>
                  </a:lnTo>
                  <a:lnTo>
                    <a:pt x="107001" y="1080"/>
                  </a:lnTo>
                  <a:lnTo>
                    <a:pt x="103051" y="710"/>
                  </a:lnTo>
                  <a:lnTo>
                    <a:pt x="98829" y="463"/>
                  </a:lnTo>
                  <a:lnTo>
                    <a:pt x="89905" y="189"/>
                  </a:lnTo>
                  <a:lnTo>
                    <a:pt x="66511" y="0"/>
                  </a:lnTo>
                  <a:lnTo>
                    <a:pt x="62563" y="784"/>
                  </a:lnTo>
                  <a:lnTo>
                    <a:pt x="59138" y="2100"/>
                  </a:lnTo>
                  <a:lnTo>
                    <a:pt x="49906" y="71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4"/>
            <p:cNvSpPr/>
            <p:nvPr/>
          </p:nvSpPr>
          <p:spPr>
            <a:xfrm>
              <a:off x="4464843" y="4250531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90792" y="21431"/>
                  </a:lnTo>
                  <a:lnTo>
                    <a:pt x="95453" y="19844"/>
                  </a:lnTo>
                  <a:lnTo>
                    <a:pt x="100148" y="17198"/>
                  </a:lnTo>
                  <a:lnTo>
                    <a:pt x="104866" y="13847"/>
                  </a:lnTo>
                  <a:lnTo>
                    <a:pt x="108804" y="11612"/>
                  </a:lnTo>
                  <a:lnTo>
                    <a:pt x="112224" y="10122"/>
                  </a:lnTo>
                  <a:lnTo>
                    <a:pt x="115297" y="9129"/>
                  </a:lnTo>
                  <a:lnTo>
                    <a:pt x="118933" y="8468"/>
                  </a:lnTo>
                  <a:lnTo>
                    <a:pt x="122945" y="8026"/>
                  </a:lnTo>
                  <a:lnTo>
                    <a:pt x="127207" y="7732"/>
                  </a:lnTo>
                  <a:lnTo>
                    <a:pt x="130842" y="6742"/>
                  </a:lnTo>
                  <a:lnTo>
                    <a:pt x="134060" y="5288"/>
                  </a:lnTo>
                  <a:lnTo>
                    <a:pt x="136998" y="3526"/>
                  </a:lnTo>
                  <a:lnTo>
                    <a:pt x="139751" y="2350"/>
                  </a:lnTo>
                  <a:lnTo>
                    <a:pt x="142380" y="1567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5"/>
            <p:cNvSpPr/>
            <p:nvPr/>
          </p:nvSpPr>
          <p:spPr>
            <a:xfrm>
              <a:off x="4693443" y="4123032"/>
              <a:ext cx="184324" cy="256059"/>
            </a:xfrm>
            <a:custGeom>
              <a:avLst/>
              <a:gdLst/>
              <a:ahLst/>
              <a:cxnLst/>
              <a:rect l="0" t="0" r="0" b="0"/>
              <a:pathLst>
                <a:path w="184324" h="256059">
                  <a:moveTo>
                    <a:pt x="0" y="41774"/>
                  </a:moveTo>
                  <a:lnTo>
                    <a:pt x="3793" y="37982"/>
                  </a:lnTo>
                  <a:lnTo>
                    <a:pt x="4910" y="36071"/>
                  </a:lnTo>
                  <a:lnTo>
                    <a:pt x="6151" y="31831"/>
                  </a:lnTo>
                  <a:lnTo>
                    <a:pt x="7276" y="30383"/>
                  </a:lnTo>
                  <a:lnTo>
                    <a:pt x="8819" y="29418"/>
                  </a:lnTo>
                  <a:lnTo>
                    <a:pt x="12651" y="28344"/>
                  </a:lnTo>
                  <a:lnTo>
                    <a:pt x="17000" y="27868"/>
                  </a:lnTo>
                  <a:lnTo>
                    <a:pt x="19271" y="26947"/>
                  </a:lnTo>
                  <a:lnTo>
                    <a:pt x="23911" y="23807"/>
                  </a:lnTo>
                  <a:lnTo>
                    <a:pt x="27053" y="22652"/>
                  </a:lnTo>
                  <a:lnTo>
                    <a:pt x="30736" y="21882"/>
                  </a:lnTo>
                  <a:lnTo>
                    <a:pt x="34778" y="21369"/>
                  </a:lnTo>
                  <a:lnTo>
                    <a:pt x="39060" y="20233"/>
                  </a:lnTo>
                  <a:lnTo>
                    <a:pt x="43503" y="18682"/>
                  </a:lnTo>
                  <a:lnTo>
                    <a:pt x="48052" y="16854"/>
                  </a:lnTo>
                  <a:lnTo>
                    <a:pt x="51879" y="15636"/>
                  </a:lnTo>
                  <a:lnTo>
                    <a:pt x="55224" y="14823"/>
                  </a:lnTo>
                  <a:lnTo>
                    <a:pt x="58247" y="14282"/>
                  </a:lnTo>
                  <a:lnTo>
                    <a:pt x="61850" y="13127"/>
                  </a:lnTo>
                  <a:lnTo>
                    <a:pt x="65840" y="11564"/>
                  </a:lnTo>
                  <a:lnTo>
                    <a:pt x="70087" y="9728"/>
                  </a:lnTo>
                  <a:lnTo>
                    <a:pt x="74506" y="8503"/>
                  </a:lnTo>
                  <a:lnTo>
                    <a:pt x="79040" y="7687"/>
                  </a:lnTo>
                  <a:lnTo>
                    <a:pt x="83649" y="7143"/>
                  </a:lnTo>
                  <a:lnTo>
                    <a:pt x="88310" y="5986"/>
                  </a:lnTo>
                  <a:lnTo>
                    <a:pt x="93005" y="4422"/>
                  </a:lnTo>
                  <a:lnTo>
                    <a:pt x="97722" y="2585"/>
                  </a:lnTo>
                  <a:lnTo>
                    <a:pt x="102454" y="1360"/>
                  </a:lnTo>
                  <a:lnTo>
                    <a:pt x="107197" y="544"/>
                  </a:lnTo>
                  <a:lnTo>
                    <a:pt x="111946" y="0"/>
                  </a:lnTo>
                  <a:lnTo>
                    <a:pt x="116700" y="431"/>
                  </a:lnTo>
                  <a:lnTo>
                    <a:pt x="121456" y="1512"/>
                  </a:lnTo>
                  <a:lnTo>
                    <a:pt x="126215" y="3027"/>
                  </a:lnTo>
                  <a:lnTo>
                    <a:pt x="130974" y="4036"/>
                  </a:lnTo>
                  <a:lnTo>
                    <a:pt x="135735" y="4709"/>
                  </a:lnTo>
                  <a:lnTo>
                    <a:pt x="140496" y="5158"/>
                  </a:lnTo>
                  <a:lnTo>
                    <a:pt x="144465" y="5457"/>
                  </a:lnTo>
                  <a:lnTo>
                    <a:pt x="147904" y="5656"/>
                  </a:lnTo>
                  <a:lnTo>
                    <a:pt x="150989" y="5789"/>
                  </a:lnTo>
                  <a:lnTo>
                    <a:pt x="153841" y="6672"/>
                  </a:lnTo>
                  <a:lnTo>
                    <a:pt x="159126" y="9769"/>
                  </a:lnTo>
                  <a:lnTo>
                    <a:pt x="164121" y="11674"/>
                  </a:lnTo>
                  <a:lnTo>
                    <a:pt x="166564" y="12183"/>
                  </a:lnTo>
                  <a:lnTo>
                    <a:pt x="168987" y="14109"/>
                  </a:lnTo>
                  <a:lnTo>
                    <a:pt x="173795" y="20482"/>
                  </a:lnTo>
                  <a:lnTo>
                    <a:pt x="178578" y="26490"/>
                  </a:lnTo>
                  <a:lnTo>
                    <a:pt x="180965" y="29203"/>
                  </a:lnTo>
                  <a:lnTo>
                    <a:pt x="182556" y="31806"/>
                  </a:lnTo>
                  <a:lnTo>
                    <a:pt x="184323" y="36814"/>
                  </a:lnTo>
                  <a:lnTo>
                    <a:pt x="184001" y="40055"/>
                  </a:lnTo>
                  <a:lnTo>
                    <a:pt x="181526" y="47889"/>
                  </a:lnTo>
                  <a:lnTo>
                    <a:pt x="179755" y="52201"/>
                  </a:lnTo>
                  <a:lnTo>
                    <a:pt x="177781" y="56662"/>
                  </a:lnTo>
                  <a:lnTo>
                    <a:pt x="175671" y="61225"/>
                  </a:lnTo>
                  <a:lnTo>
                    <a:pt x="173470" y="66647"/>
                  </a:lnTo>
                  <a:lnTo>
                    <a:pt x="171209" y="72644"/>
                  </a:lnTo>
                  <a:lnTo>
                    <a:pt x="168908" y="79023"/>
                  </a:lnTo>
                  <a:lnTo>
                    <a:pt x="165787" y="84863"/>
                  </a:lnTo>
                  <a:lnTo>
                    <a:pt x="162119" y="90343"/>
                  </a:lnTo>
                  <a:lnTo>
                    <a:pt x="158085" y="95585"/>
                  </a:lnTo>
                  <a:lnTo>
                    <a:pt x="153809" y="101460"/>
                  </a:lnTo>
                  <a:lnTo>
                    <a:pt x="144824" y="114339"/>
                  </a:lnTo>
                  <a:lnTo>
                    <a:pt x="140999" y="120313"/>
                  </a:lnTo>
                  <a:lnTo>
                    <a:pt x="137656" y="125883"/>
                  </a:lnTo>
                  <a:lnTo>
                    <a:pt x="134634" y="131184"/>
                  </a:lnTo>
                  <a:lnTo>
                    <a:pt x="131031" y="137099"/>
                  </a:lnTo>
                  <a:lnTo>
                    <a:pt x="122794" y="150022"/>
                  </a:lnTo>
                  <a:lnTo>
                    <a:pt x="118375" y="156008"/>
                  </a:lnTo>
                  <a:lnTo>
                    <a:pt x="113842" y="161586"/>
                  </a:lnTo>
                  <a:lnTo>
                    <a:pt x="109232" y="166893"/>
                  </a:lnTo>
                  <a:lnTo>
                    <a:pt x="105365" y="172811"/>
                  </a:lnTo>
                  <a:lnTo>
                    <a:pt x="101994" y="179138"/>
                  </a:lnTo>
                  <a:lnTo>
                    <a:pt x="98952" y="185737"/>
                  </a:lnTo>
                  <a:lnTo>
                    <a:pt x="95337" y="191724"/>
                  </a:lnTo>
                  <a:lnTo>
                    <a:pt x="91340" y="197303"/>
                  </a:lnTo>
                  <a:lnTo>
                    <a:pt x="87086" y="202610"/>
                  </a:lnTo>
                  <a:lnTo>
                    <a:pt x="83458" y="206942"/>
                  </a:lnTo>
                  <a:lnTo>
                    <a:pt x="80245" y="210623"/>
                  </a:lnTo>
                  <a:lnTo>
                    <a:pt x="74558" y="216831"/>
                  </a:lnTo>
                  <a:lnTo>
                    <a:pt x="66895" y="224787"/>
                  </a:lnTo>
                  <a:lnTo>
                    <a:pt x="62010" y="229740"/>
                  </a:lnTo>
                  <a:lnTo>
                    <a:pt x="60390" y="232172"/>
                  </a:lnTo>
                  <a:lnTo>
                    <a:pt x="58590" y="236991"/>
                  </a:lnTo>
                  <a:lnTo>
                    <a:pt x="57577" y="244167"/>
                  </a:lnTo>
                  <a:lnTo>
                    <a:pt x="57277" y="247527"/>
                  </a:lnTo>
                  <a:lnTo>
                    <a:pt x="59323" y="250430"/>
                  </a:lnTo>
                  <a:lnTo>
                    <a:pt x="63312" y="254969"/>
                  </a:lnTo>
                  <a:lnTo>
                    <a:pt x="64433" y="255341"/>
                  </a:lnTo>
                  <a:lnTo>
                    <a:pt x="69803" y="255866"/>
                  </a:lnTo>
                  <a:lnTo>
                    <a:pt x="74151" y="255988"/>
                  </a:lnTo>
                  <a:lnTo>
                    <a:pt x="81061" y="256058"/>
                  </a:lnTo>
                  <a:lnTo>
                    <a:pt x="83409" y="255273"/>
                  </a:lnTo>
                  <a:lnTo>
                    <a:pt x="88136" y="252285"/>
                  </a:lnTo>
                  <a:lnTo>
                    <a:pt x="91301" y="251171"/>
                  </a:lnTo>
                  <a:lnTo>
                    <a:pt x="94998" y="250428"/>
                  </a:lnTo>
                  <a:lnTo>
                    <a:pt x="99051" y="249933"/>
                  </a:lnTo>
                  <a:lnTo>
                    <a:pt x="103340" y="248015"/>
                  </a:lnTo>
                  <a:lnTo>
                    <a:pt x="107787" y="245150"/>
                  </a:lnTo>
                  <a:lnTo>
                    <a:pt x="112340" y="241651"/>
                  </a:lnTo>
                  <a:lnTo>
                    <a:pt x="116168" y="238526"/>
                  </a:lnTo>
                  <a:lnTo>
                    <a:pt x="119514" y="235648"/>
                  </a:lnTo>
                  <a:lnTo>
                    <a:pt x="122539" y="232936"/>
                  </a:lnTo>
                  <a:lnTo>
                    <a:pt x="126143" y="230334"/>
                  </a:lnTo>
                  <a:lnTo>
                    <a:pt x="130133" y="227805"/>
                  </a:lnTo>
                  <a:lnTo>
                    <a:pt x="134380" y="225326"/>
                  </a:lnTo>
                  <a:lnTo>
                    <a:pt x="138006" y="222879"/>
                  </a:lnTo>
                  <a:lnTo>
                    <a:pt x="141216" y="220455"/>
                  </a:lnTo>
                  <a:lnTo>
                    <a:pt x="150019" y="2132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6"/>
            <p:cNvSpPr/>
            <p:nvPr/>
          </p:nvSpPr>
          <p:spPr>
            <a:xfrm>
              <a:off x="4929481" y="4211000"/>
              <a:ext cx="163988" cy="346701"/>
            </a:xfrm>
            <a:custGeom>
              <a:avLst/>
              <a:gdLst/>
              <a:ahLst/>
              <a:cxnLst/>
              <a:rect l="0" t="0" r="0" b="0"/>
              <a:pathLst>
                <a:path w="163988" h="346701">
                  <a:moveTo>
                    <a:pt x="6850" y="18100"/>
                  </a:moveTo>
                  <a:lnTo>
                    <a:pt x="6850" y="51892"/>
                  </a:lnTo>
                  <a:lnTo>
                    <a:pt x="6056" y="57296"/>
                  </a:lnTo>
                  <a:lnTo>
                    <a:pt x="4733" y="63281"/>
                  </a:lnTo>
                  <a:lnTo>
                    <a:pt x="3058" y="69652"/>
                  </a:lnTo>
                  <a:lnTo>
                    <a:pt x="1940" y="75486"/>
                  </a:lnTo>
                  <a:lnTo>
                    <a:pt x="699" y="86203"/>
                  </a:lnTo>
                  <a:lnTo>
                    <a:pt x="147" y="96258"/>
                  </a:lnTo>
                  <a:lnTo>
                    <a:pt x="0" y="101161"/>
                  </a:lnTo>
                  <a:lnTo>
                    <a:pt x="1954" y="110843"/>
                  </a:lnTo>
                  <a:lnTo>
                    <a:pt x="4674" y="120437"/>
                  </a:lnTo>
                  <a:lnTo>
                    <a:pt x="5883" y="129993"/>
                  </a:lnTo>
                  <a:lnTo>
                    <a:pt x="6563" y="140506"/>
                  </a:lnTo>
                  <a:lnTo>
                    <a:pt x="7452" y="143360"/>
                  </a:lnTo>
                  <a:lnTo>
                    <a:pt x="10557" y="148648"/>
                  </a:lnTo>
                  <a:lnTo>
                    <a:pt x="14583" y="153644"/>
                  </a:lnTo>
                  <a:lnTo>
                    <a:pt x="16768" y="156088"/>
                  </a:lnTo>
                  <a:lnTo>
                    <a:pt x="19812" y="158510"/>
                  </a:lnTo>
                  <a:lnTo>
                    <a:pt x="23429" y="160919"/>
                  </a:lnTo>
                  <a:lnTo>
                    <a:pt x="27427" y="163319"/>
                  </a:lnTo>
                  <a:lnTo>
                    <a:pt x="30887" y="164919"/>
                  </a:lnTo>
                  <a:lnTo>
                    <a:pt x="33987" y="165985"/>
                  </a:lnTo>
                  <a:lnTo>
                    <a:pt x="36848" y="166696"/>
                  </a:lnTo>
                  <a:lnTo>
                    <a:pt x="39548" y="166376"/>
                  </a:lnTo>
                  <a:lnTo>
                    <a:pt x="42143" y="165370"/>
                  </a:lnTo>
                  <a:lnTo>
                    <a:pt x="44666" y="163905"/>
                  </a:lnTo>
                  <a:lnTo>
                    <a:pt x="51703" y="160160"/>
                  </a:lnTo>
                  <a:lnTo>
                    <a:pt x="55802" y="158051"/>
                  </a:lnTo>
                  <a:lnTo>
                    <a:pt x="60122" y="155056"/>
                  </a:lnTo>
                  <a:lnTo>
                    <a:pt x="64590" y="151473"/>
                  </a:lnTo>
                  <a:lnTo>
                    <a:pt x="69156" y="147496"/>
                  </a:lnTo>
                  <a:lnTo>
                    <a:pt x="73787" y="144052"/>
                  </a:lnTo>
                  <a:lnTo>
                    <a:pt x="78462" y="140961"/>
                  </a:lnTo>
                  <a:lnTo>
                    <a:pt x="83166" y="138107"/>
                  </a:lnTo>
                  <a:lnTo>
                    <a:pt x="87890" y="133823"/>
                  </a:lnTo>
                  <a:lnTo>
                    <a:pt x="92627" y="128587"/>
                  </a:lnTo>
                  <a:lnTo>
                    <a:pt x="97372" y="122714"/>
                  </a:lnTo>
                  <a:lnTo>
                    <a:pt x="101329" y="117211"/>
                  </a:lnTo>
                  <a:lnTo>
                    <a:pt x="104761" y="111955"/>
                  </a:lnTo>
                  <a:lnTo>
                    <a:pt x="107842" y="106863"/>
                  </a:lnTo>
                  <a:lnTo>
                    <a:pt x="115500" y="94856"/>
                  </a:lnTo>
                  <a:lnTo>
                    <a:pt x="119765" y="88321"/>
                  </a:lnTo>
                  <a:lnTo>
                    <a:pt x="124195" y="82376"/>
                  </a:lnTo>
                  <a:lnTo>
                    <a:pt x="128736" y="76826"/>
                  </a:lnTo>
                  <a:lnTo>
                    <a:pt x="133351" y="71538"/>
                  </a:lnTo>
                  <a:lnTo>
                    <a:pt x="137222" y="66425"/>
                  </a:lnTo>
                  <a:lnTo>
                    <a:pt x="140595" y="61429"/>
                  </a:lnTo>
                  <a:lnTo>
                    <a:pt x="143639" y="56511"/>
                  </a:lnTo>
                  <a:lnTo>
                    <a:pt x="147019" y="46813"/>
                  </a:lnTo>
                  <a:lnTo>
                    <a:pt x="149316" y="37211"/>
                  </a:lnTo>
                  <a:lnTo>
                    <a:pt x="152983" y="27652"/>
                  </a:lnTo>
                  <a:lnTo>
                    <a:pt x="155717" y="17138"/>
                  </a:lnTo>
                  <a:lnTo>
                    <a:pt x="156641" y="7268"/>
                  </a:lnTo>
                  <a:lnTo>
                    <a:pt x="156848" y="0"/>
                  </a:lnTo>
                  <a:lnTo>
                    <a:pt x="156868" y="9385"/>
                  </a:lnTo>
                  <a:lnTo>
                    <a:pt x="156869" y="97809"/>
                  </a:lnTo>
                  <a:lnTo>
                    <a:pt x="157663" y="104577"/>
                  </a:lnTo>
                  <a:lnTo>
                    <a:pt x="158985" y="111470"/>
                  </a:lnTo>
                  <a:lnTo>
                    <a:pt x="160661" y="118446"/>
                  </a:lnTo>
                  <a:lnTo>
                    <a:pt x="161778" y="125479"/>
                  </a:lnTo>
                  <a:lnTo>
                    <a:pt x="162523" y="132548"/>
                  </a:lnTo>
                  <a:lnTo>
                    <a:pt x="163019" y="139642"/>
                  </a:lnTo>
                  <a:lnTo>
                    <a:pt x="163350" y="146753"/>
                  </a:lnTo>
                  <a:lnTo>
                    <a:pt x="163718" y="161004"/>
                  </a:lnTo>
                  <a:lnTo>
                    <a:pt x="163987" y="207632"/>
                  </a:lnTo>
                  <a:lnTo>
                    <a:pt x="163201" y="215892"/>
                  </a:lnTo>
                  <a:lnTo>
                    <a:pt x="161884" y="223780"/>
                  </a:lnTo>
                  <a:lnTo>
                    <a:pt x="160212" y="231420"/>
                  </a:lnTo>
                  <a:lnTo>
                    <a:pt x="159098" y="238894"/>
                  </a:lnTo>
                  <a:lnTo>
                    <a:pt x="158355" y="246259"/>
                  </a:lnTo>
                  <a:lnTo>
                    <a:pt x="157859" y="253549"/>
                  </a:lnTo>
                  <a:lnTo>
                    <a:pt x="156735" y="260791"/>
                  </a:lnTo>
                  <a:lnTo>
                    <a:pt x="155192" y="268000"/>
                  </a:lnTo>
                  <a:lnTo>
                    <a:pt x="153370" y="275187"/>
                  </a:lnTo>
                  <a:lnTo>
                    <a:pt x="151361" y="281566"/>
                  </a:lnTo>
                  <a:lnTo>
                    <a:pt x="149228" y="287407"/>
                  </a:lnTo>
                  <a:lnTo>
                    <a:pt x="145535" y="298129"/>
                  </a:lnTo>
                  <a:lnTo>
                    <a:pt x="143894" y="308186"/>
                  </a:lnTo>
                  <a:lnTo>
                    <a:pt x="141048" y="317948"/>
                  </a:lnTo>
                  <a:lnTo>
                    <a:pt x="137137" y="326784"/>
                  </a:lnTo>
                  <a:lnTo>
                    <a:pt x="132753" y="333357"/>
                  </a:lnTo>
                  <a:lnTo>
                    <a:pt x="128159" y="338925"/>
                  </a:lnTo>
                  <a:lnTo>
                    <a:pt x="125823" y="341520"/>
                  </a:lnTo>
                  <a:lnTo>
                    <a:pt x="123471" y="343251"/>
                  </a:lnTo>
                  <a:lnTo>
                    <a:pt x="118742" y="345174"/>
                  </a:lnTo>
                  <a:lnTo>
                    <a:pt x="113994" y="346028"/>
                  </a:lnTo>
                  <a:lnTo>
                    <a:pt x="109238" y="346408"/>
                  </a:lnTo>
                  <a:lnTo>
                    <a:pt x="104479" y="346577"/>
                  </a:lnTo>
                  <a:lnTo>
                    <a:pt x="93986" y="346700"/>
                  </a:lnTo>
                  <a:lnTo>
                    <a:pt x="91085" y="344590"/>
                  </a:lnTo>
                  <a:lnTo>
                    <a:pt x="89201" y="342916"/>
                  </a:lnTo>
                  <a:lnTo>
                    <a:pt x="87944" y="341006"/>
                  </a:lnTo>
                  <a:lnTo>
                    <a:pt x="85431" y="3324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7"/>
            <p:cNvSpPr/>
            <p:nvPr/>
          </p:nvSpPr>
          <p:spPr>
            <a:xfrm>
              <a:off x="5214937" y="4164806"/>
              <a:ext cx="214314" cy="92870"/>
            </a:xfrm>
            <a:custGeom>
              <a:avLst/>
              <a:gdLst/>
              <a:ahLst/>
              <a:cxnLst/>
              <a:rect l="0" t="0" r="0" b="0"/>
              <a:pathLst>
                <a:path w="214314" h="92870">
                  <a:moveTo>
                    <a:pt x="0" y="92869"/>
                  </a:moveTo>
                  <a:lnTo>
                    <a:pt x="12302" y="86718"/>
                  </a:lnTo>
                  <a:lnTo>
                    <a:pt x="15345" y="85593"/>
                  </a:lnTo>
                  <a:lnTo>
                    <a:pt x="25076" y="82227"/>
                  </a:lnTo>
                  <a:lnTo>
                    <a:pt x="30211" y="80218"/>
                  </a:lnTo>
                  <a:lnTo>
                    <a:pt x="35222" y="78085"/>
                  </a:lnTo>
                  <a:lnTo>
                    <a:pt x="45023" y="73598"/>
                  </a:lnTo>
                  <a:lnTo>
                    <a:pt x="64250" y="64250"/>
                  </a:lnTo>
                  <a:lnTo>
                    <a:pt x="83335" y="54760"/>
                  </a:lnTo>
                  <a:lnTo>
                    <a:pt x="88895" y="51588"/>
                  </a:lnTo>
                  <a:lnTo>
                    <a:pt x="94982" y="47886"/>
                  </a:lnTo>
                  <a:lnTo>
                    <a:pt x="101421" y="43830"/>
                  </a:lnTo>
                  <a:lnTo>
                    <a:pt x="108095" y="40333"/>
                  </a:lnTo>
                  <a:lnTo>
                    <a:pt x="114926" y="37207"/>
                  </a:lnTo>
                  <a:lnTo>
                    <a:pt x="121862" y="34329"/>
                  </a:lnTo>
                  <a:lnTo>
                    <a:pt x="128072" y="31617"/>
                  </a:lnTo>
                  <a:lnTo>
                    <a:pt x="139206" y="26488"/>
                  </a:lnTo>
                  <a:lnTo>
                    <a:pt x="145192" y="24008"/>
                  </a:lnTo>
                  <a:lnTo>
                    <a:pt x="151564" y="21562"/>
                  </a:lnTo>
                  <a:lnTo>
                    <a:pt x="158192" y="19137"/>
                  </a:lnTo>
                  <a:lnTo>
                    <a:pt x="164199" y="16727"/>
                  </a:lnTo>
                  <a:lnTo>
                    <a:pt x="169791" y="14326"/>
                  </a:lnTo>
                  <a:lnTo>
                    <a:pt x="175106" y="11932"/>
                  </a:lnTo>
                  <a:lnTo>
                    <a:pt x="179444" y="10336"/>
                  </a:lnTo>
                  <a:lnTo>
                    <a:pt x="183129" y="9272"/>
                  </a:lnTo>
                  <a:lnTo>
                    <a:pt x="186380" y="8562"/>
                  </a:lnTo>
                  <a:lnTo>
                    <a:pt x="190135" y="7296"/>
                  </a:lnTo>
                  <a:lnTo>
                    <a:pt x="194225" y="5658"/>
                  </a:lnTo>
                  <a:lnTo>
                    <a:pt x="198540" y="3772"/>
                  </a:lnTo>
                  <a:lnTo>
                    <a:pt x="202210" y="2514"/>
                  </a:lnTo>
                  <a:lnTo>
                    <a:pt x="208404" y="1117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78"/>
            <p:cNvSpPr/>
            <p:nvPr/>
          </p:nvSpPr>
          <p:spPr>
            <a:xfrm>
              <a:off x="5250656" y="4193381"/>
              <a:ext cx="235745" cy="128588"/>
            </a:xfrm>
            <a:custGeom>
              <a:avLst/>
              <a:gdLst/>
              <a:ahLst/>
              <a:cxnLst/>
              <a:rect l="0" t="0" r="0" b="0"/>
              <a:pathLst>
                <a:path w="235745" h="128588">
                  <a:moveTo>
                    <a:pt x="0" y="128587"/>
                  </a:moveTo>
                  <a:lnTo>
                    <a:pt x="3792" y="128587"/>
                  </a:lnTo>
                  <a:lnTo>
                    <a:pt x="9888" y="126471"/>
                  </a:lnTo>
                  <a:lnTo>
                    <a:pt x="17094" y="123677"/>
                  </a:lnTo>
                  <a:lnTo>
                    <a:pt x="22944" y="122436"/>
                  </a:lnTo>
                  <a:lnTo>
                    <a:pt x="26408" y="120518"/>
                  </a:lnTo>
                  <a:lnTo>
                    <a:pt x="30305" y="117651"/>
                  </a:lnTo>
                  <a:lnTo>
                    <a:pt x="34491" y="114153"/>
                  </a:lnTo>
                  <a:lnTo>
                    <a:pt x="38869" y="111027"/>
                  </a:lnTo>
                  <a:lnTo>
                    <a:pt x="43375" y="108149"/>
                  </a:lnTo>
                  <a:lnTo>
                    <a:pt x="47967" y="105437"/>
                  </a:lnTo>
                  <a:lnTo>
                    <a:pt x="59418" y="98190"/>
                  </a:lnTo>
                  <a:lnTo>
                    <a:pt x="65806" y="94035"/>
                  </a:lnTo>
                  <a:lnTo>
                    <a:pt x="71652" y="90471"/>
                  </a:lnTo>
                  <a:lnTo>
                    <a:pt x="77137" y="87301"/>
                  </a:lnTo>
                  <a:lnTo>
                    <a:pt x="82380" y="84395"/>
                  </a:lnTo>
                  <a:lnTo>
                    <a:pt x="88258" y="80869"/>
                  </a:lnTo>
                  <a:lnTo>
                    <a:pt x="101138" y="72719"/>
                  </a:lnTo>
                  <a:lnTo>
                    <a:pt x="107906" y="69117"/>
                  </a:lnTo>
                  <a:lnTo>
                    <a:pt x="114800" y="65922"/>
                  </a:lnTo>
                  <a:lnTo>
                    <a:pt x="121777" y="62997"/>
                  </a:lnTo>
                  <a:lnTo>
                    <a:pt x="128810" y="59460"/>
                  </a:lnTo>
                  <a:lnTo>
                    <a:pt x="135879" y="55516"/>
                  </a:lnTo>
                  <a:lnTo>
                    <a:pt x="142974" y="51297"/>
                  </a:lnTo>
                  <a:lnTo>
                    <a:pt x="157206" y="42378"/>
                  </a:lnTo>
                  <a:lnTo>
                    <a:pt x="164335" y="37777"/>
                  </a:lnTo>
                  <a:lnTo>
                    <a:pt x="170676" y="33916"/>
                  </a:lnTo>
                  <a:lnTo>
                    <a:pt x="176490" y="30548"/>
                  </a:lnTo>
                  <a:lnTo>
                    <a:pt x="181954" y="27509"/>
                  </a:lnTo>
                  <a:lnTo>
                    <a:pt x="187977" y="23895"/>
                  </a:lnTo>
                  <a:lnTo>
                    <a:pt x="201020" y="15647"/>
                  </a:lnTo>
                  <a:lnTo>
                    <a:pt x="207039" y="12813"/>
                  </a:lnTo>
                  <a:lnTo>
                    <a:pt x="212638" y="10923"/>
                  </a:lnTo>
                  <a:lnTo>
                    <a:pt x="217959" y="9663"/>
                  </a:lnTo>
                  <a:lnTo>
                    <a:pt x="222299" y="8029"/>
                  </a:lnTo>
                  <a:lnTo>
                    <a:pt x="225987" y="6147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79"/>
            <p:cNvSpPr/>
            <p:nvPr/>
          </p:nvSpPr>
          <p:spPr>
            <a:xfrm>
              <a:off x="5579268" y="4064793"/>
              <a:ext cx="35720" cy="235745"/>
            </a:xfrm>
            <a:custGeom>
              <a:avLst/>
              <a:gdLst/>
              <a:ahLst/>
              <a:cxnLst/>
              <a:rect l="0" t="0" r="0" b="0"/>
              <a:pathLst>
                <a:path w="35720" h="235745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7" y="6703"/>
                  </a:lnTo>
                  <a:lnTo>
                    <a:pt x="3793" y="6850"/>
                  </a:lnTo>
                  <a:lnTo>
                    <a:pt x="4910" y="8535"/>
                  </a:lnTo>
                  <a:lnTo>
                    <a:pt x="5655" y="11246"/>
                  </a:lnTo>
                  <a:lnTo>
                    <a:pt x="6482" y="17699"/>
                  </a:lnTo>
                  <a:lnTo>
                    <a:pt x="6850" y="23212"/>
                  </a:lnTo>
                  <a:lnTo>
                    <a:pt x="7742" y="25793"/>
                  </a:lnTo>
                  <a:lnTo>
                    <a:pt x="9130" y="28309"/>
                  </a:lnTo>
                  <a:lnTo>
                    <a:pt x="10849" y="30779"/>
                  </a:lnTo>
                  <a:lnTo>
                    <a:pt x="11996" y="34806"/>
                  </a:lnTo>
                  <a:lnTo>
                    <a:pt x="12760" y="39873"/>
                  </a:lnTo>
                  <a:lnTo>
                    <a:pt x="13269" y="45632"/>
                  </a:lnTo>
                  <a:lnTo>
                    <a:pt x="13608" y="51059"/>
                  </a:lnTo>
                  <a:lnTo>
                    <a:pt x="13986" y="61322"/>
                  </a:lnTo>
                  <a:lnTo>
                    <a:pt x="14248" y="91302"/>
                  </a:lnTo>
                  <a:lnTo>
                    <a:pt x="14280" y="115402"/>
                  </a:lnTo>
                  <a:lnTo>
                    <a:pt x="13489" y="122178"/>
                  </a:lnTo>
                  <a:lnTo>
                    <a:pt x="12168" y="129077"/>
                  </a:lnTo>
                  <a:lnTo>
                    <a:pt x="10493" y="136058"/>
                  </a:lnTo>
                  <a:lnTo>
                    <a:pt x="10171" y="142299"/>
                  </a:lnTo>
                  <a:lnTo>
                    <a:pt x="10750" y="148047"/>
                  </a:lnTo>
                  <a:lnTo>
                    <a:pt x="11929" y="153467"/>
                  </a:lnTo>
                  <a:lnTo>
                    <a:pt x="12715" y="159461"/>
                  </a:lnTo>
                  <a:lnTo>
                    <a:pt x="13240" y="165839"/>
                  </a:lnTo>
                  <a:lnTo>
                    <a:pt x="13589" y="172472"/>
                  </a:lnTo>
                  <a:lnTo>
                    <a:pt x="14616" y="178482"/>
                  </a:lnTo>
                  <a:lnTo>
                    <a:pt x="16094" y="184075"/>
                  </a:lnTo>
                  <a:lnTo>
                    <a:pt x="17873" y="189392"/>
                  </a:lnTo>
                  <a:lnTo>
                    <a:pt x="19059" y="194524"/>
                  </a:lnTo>
                  <a:lnTo>
                    <a:pt x="19850" y="199533"/>
                  </a:lnTo>
                  <a:lnTo>
                    <a:pt x="20377" y="204459"/>
                  </a:lnTo>
                  <a:lnTo>
                    <a:pt x="20728" y="208538"/>
                  </a:lnTo>
                  <a:lnTo>
                    <a:pt x="21119" y="215186"/>
                  </a:lnTo>
                  <a:lnTo>
                    <a:pt x="22017" y="218069"/>
                  </a:lnTo>
                  <a:lnTo>
                    <a:pt x="23409" y="220786"/>
                  </a:lnTo>
                  <a:lnTo>
                    <a:pt x="25131" y="223390"/>
                  </a:lnTo>
                  <a:lnTo>
                    <a:pt x="26279" y="225921"/>
                  </a:lnTo>
                  <a:lnTo>
                    <a:pt x="27045" y="228402"/>
                  </a:lnTo>
                  <a:lnTo>
                    <a:pt x="27555" y="230849"/>
                  </a:lnTo>
                  <a:lnTo>
                    <a:pt x="28688" y="232481"/>
                  </a:lnTo>
                  <a:lnTo>
                    <a:pt x="30239" y="233569"/>
                  </a:lnTo>
                  <a:lnTo>
                    <a:pt x="35719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0"/>
            <p:cNvSpPr/>
            <p:nvPr/>
          </p:nvSpPr>
          <p:spPr>
            <a:xfrm>
              <a:off x="5689732" y="3989526"/>
              <a:ext cx="146554" cy="274892"/>
            </a:xfrm>
            <a:custGeom>
              <a:avLst/>
              <a:gdLst/>
              <a:ahLst/>
              <a:cxnLst/>
              <a:rect l="0" t="0" r="0" b="0"/>
              <a:pathLst>
                <a:path w="146554" h="274892">
                  <a:moveTo>
                    <a:pt x="75274" y="46692"/>
                  </a:moveTo>
                  <a:lnTo>
                    <a:pt x="75274" y="39843"/>
                  </a:lnTo>
                  <a:lnTo>
                    <a:pt x="71482" y="35843"/>
                  </a:lnTo>
                  <a:lnTo>
                    <a:pt x="69123" y="33424"/>
                  </a:lnTo>
                  <a:lnTo>
                    <a:pt x="67998" y="33084"/>
                  </a:lnTo>
                  <a:lnTo>
                    <a:pt x="64632" y="32706"/>
                  </a:lnTo>
                  <a:lnTo>
                    <a:pt x="62623" y="33400"/>
                  </a:lnTo>
                  <a:lnTo>
                    <a:pt x="58274" y="36287"/>
                  </a:lnTo>
                  <a:lnTo>
                    <a:pt x="55209" y="37373"/>
                  </a:lnTo>
                  <a:lnTo>
                    <a:pt x="51579" y="38099"/>
                  </a:lnTo>
                  <a:lnTo>
                    <a:pt x="47571" y="38582"/>
                  </a:lnTo>
                  <a:lnTo>
                    <a:pt x="44105" y="39698"/>
                  </a:lnTo>
                  <a:lnTo>
                    <a:pt x="41001" y="41236"/>
                  </a:lnTo>
                  <a:lnTo>
                    <a:pt x="38138" y="43054"/>
                  </a:lnTo>
                  <a:lnTo>
                    <a:pt x="35435" y="45061"/>
                  </a:lnTo>
                  <a:lnTo>
                    <a:pt x="32840" y="47192"/>
                  </a:lnTo>
                  <a:lnTo>
                    <a:pt x="30316" y="49407"/>
                  </a:lnTo>
                  <a:lnTo>
                    <a:pt x="27839" y="51677"/>
                  </a:lnTo>
                  <a:lnTo>
                    <a:pt x="22971" y="56316"/>
                  </a:lnTo>
                  <a:lnTo>
                    <a:pt x="8607" y="70514"/>
                  </a:lnTo>
                  <a:lnTo>
                    <a:pt x="7016" y="72892"/>
                  </a:lnTo>
                  <a:lnTo>
                    <a:pt x="3985" y="80032"/>
                  </a:lnTo>
                  <a:lnTo>
                    <a:pt x="463" y="84793"/>
                  </a:lnTo>
                  <a:lnTo>
                    <a:pt x="0" y="87174"/>
                  </a:lnTo>
                  <a:lnTo>
                    <a:pt x="485" y="89555"/>
                  </a:lnTo>
                  <a:lnTo>
                    <a:pt x="1602" y="91936"/>
                  </a:lnTo>
                  <a:lnTo>
                    <a:pt x="3140" y="93524"/>
                  </a:lnTo>
                  <a:lnTo>
                    <a:pt x="4960" y="94582"/>
                  </a:lnTo>
                  <a:lnTo>
                    <a:pt x="6966" y="95288"/>
                  </a:lnTo>
                  <a:lnTo>
                    <a:pt x="11313" y="98188"/>
                  </a:lnTo>
                  <a:lnTo>
                    <a:pt x="13583" y="100073"/>
                  </a:lnTo>
                  <a:lnTo>
                    <a:pt x="15891" y="101330"/>
                  </a:lnTo>
                  <a:lnTo>
                    <a:pt x="18222" y="102167"/>
                  </a:lnTo>
                  <a:lnTo>
                    <a:pt x="20571" y="102725"/>
                  </a:lnTo>
                  <a:lnTo>
                    <a:pt x="22930" y="103891"/>
                  </a:lnTo>
                  <a:lnTo>
                    <a:pt x="25297" y="105462"/>
                  </a:lnTo>
                  <a:lnTo>
                    <a:pt x="27668" y="107304"/>
                  </a:lnTo>
                  <a:lnTo>
                    <a:pt x="30837" y="108531"/>
                  </a:lnTo>
                  <a:lnTo>
                    <a:pt x="34537" y="109350"/>
                  </a:lnTo>
                  <a:lnTo>
                    <a:pt x="38591" y="109895"/>
                  </a:lnTo>
                  <a:lnTo>
                    <a:pt x="42881" y="110259"/>
                  </a:lnTo>
                  <a:lnTo>
                    <a:pt x="47329" y="110501"/>
                  </a:lnTo>
                  <a:lnTo>
                    <a:pt x="51881" y="110663"/>
                  </a:lnTo>
                  <a:lnTo>
                    <a:pt x="56504" y="111564"/>
                  </a:lnTo>
                  <a:lnTo>
                    <a:pt x="61173" y="112959"/>
                  </a:lnTo>
                  <a:lnTo>
                    <a:pt x="65873" y="114683"/>
                  </a:lnTo>
                  <a:lnTo>
                    <a:pt x="70594" y="116626"/>
                  </a:lnTo>
                  <a:lnTo>
                    <a:pt x="75329" y="118715"/>
                  </a:lnTo>
                  <a:lnTo>
                    <a:pt x="84824" y="123152"/>
                  </a:lnTo>
                  <a:lnTo>
                    <a:pt x="94335" y="127770"/>
                  </a:lnTo>
                  <a:lnTo>
                    <a:pt x="98300" y="130113"/>
                  </a:lnTo>
                  <a:lnTo>
                    <a:pt x="101737" y="132469"/>
                  </a:lnTo>
                  <a:lnTo>
                    <a:pt x="104822" y="134833"/>
                  </a:lnTo>
                  <a:lnTo>
                    <a:pt x="108467" y="137997"/>
                  </a:lnTo>
                  <a:lnTo>
                    <a:pt x="112484" y="141693"/>
                  </a:lnTo>
                  <a:lnTo>
                    <a:pt x="121180" y="150034"/>
                  </a:lnTo>
                  <a:lnTo>
                    <a:pt x="130337" y="159032"/>
                  </a:lnTo>
                  <a:lnTo>
                    <a:pt x="134207" y="163654"/>
                  </a:lnTo>
                  <a:lnTo>
                    <a:pt x="137582" y="168323"/>
                  </a:lnTo>
                  <a:lnTo>
                    <a:pt x="140625" y="173023"/>
                  </a:lnTo>
                  <a:lnTo>
                    <a:pt x="142654" y="177744"/>
                  </a:lnTo>
                  <a:lnTo>
                    <a:pt x="144006" y="182479"/>
                  </a:lnTo>
                  <a:lnTo>
                    <a:pt x="144908" y="187223"/>
                  </a:lnTo>
                  <a:lnTo>
                    <a:pt x="145509" y="191973"/>
                  </a:lnTo>
                  <a:lnTo>
                    <a:pt x="145910" y="196728"/>
                  </a:lnTo>
                  <a:lnTo>
                    <a:pt x="146177" y="201484"/>
                  </a:lnTo>
                  <a:lnTo>
                    <a:pt x="146474" y="211003"/>
                  </a:lnTo>
                  <a:lnTo>
                    <a:pt x="146553" y="215764"/>
                  </a:lnTo>
                  <a:lnTo>
                    <a:pt x="145812" y="220526"/>
                  </a:lnTo>
                  <a:lnTo>
                    <a:pt x="144524" y="225288"/>
                  </a:lnTo>
                  <a:lnTo>
                    <a:pt x="142872" y="230050"/>
                  </a:lnTo>
                  <a:lnTo>
                    <a:pt x="138919" y="237457"/>
                  </a:lnTo>
                  <a:lnTo>
                    <a:pt x="134517" y="244189"/>
                  </a:lnTo>
                  <a:lnTo>
                    <a:pt x="132232" y="248207"/>
                  </a:lnTo>
                  <a:lnTo>
                    <a:pt x="129915" y="252473"/>
                  </a:lnTo>
                  <a:lnTo>
                    <a:pt x="127576" y="255317"/>
                  </a:lnTo>
                  <a:lnTo>
                    <a:pt x="125223" y="257213"/>
                  </a:lnTo>
                  <a:lnTo>
                    <a:pt x="122861" y="258477"/>
                  </a:lnTo>
                  <a:lnTo>
                    <a:pt x="120492" y="260113"/>
                  </a:lnTo>
                  <a:lnTo>
                    <a:pt x="118119" y="261998"/>
                  </a:lnTo>
                  <a:lnTo>
                    <a:pt x="115744" y="264048"/>
                  </a:lnTo>
                  <a:lnTo>
                    <a:pt x="113366" y="266209"/>
                  </a:lnTo>
                  <a:lnTo>
                    <a:pt x="108608" y="270726"/>
                  </a:lnTo>
                  <a:lnTo>
                    <a:pt x="106228" y="272248"/>
                  </a:lnTo>
                  <a:lnTo>
                    <a:pt x="103848" y="273263"/>
                  </a:lnTo>
                  <a:lnTo>
                    <a:pt x="101466" y="273939"/>
                  </a:lnTo>
                  <a:lnTo>
                    <a:pt x="99085" y="274391"/>
                  </a:lnTo>
                  <a:lnTo>
                    <a:pt x="96705" y="274691"/>
                  </a:lnTo>
                  <a:lnTo>
                    <a:pt x="94323" y="274891"/>
                  </a:lnTo>
                  <a:lnTo>
                    <a:pt x="91943" y="274231"/>
                  </a:lnTo>
                  <a:lnTo>
                    <a:pt x="89561" y="272997"/>
                  </a:lnTo>
                  <a:lnTo>
                    <a:pt x="87180" y="271381"/>
                  </a:lnTo>
                  <a:lnTo>
                    <a:pt x="84799" y="270304"/>
                  </a:lnTo>
                  <a:lnTo>
                    <a:pt x="82418" y="269585"/>
                  </a:lnTo>
                  <a:lnTo>
                    <a:pt x="80036" y="269107"/>
                  </a:lnTo>
                  <a:lnTo>
                    <a:pt x="77655" y="267993"/>
                  </a:lnTo>
                  <a:lnTo>
                    <a:pt x="75274" y="266458"/>
                  </a:lnTo>
                  <a:lnTo>
                    <a:pt x="72893" y="264640"/>
                  </a:lnTo>
                  <a:lnTo>
                    <a:pt x="70511" y="261841"/>
                  </a:lnTo>
                  <a:lnTo>
                    <a:pt x="68130" y="258387"/>
                  </a:lnTo>
                  <a:lnTo>
                    <a:pt x="64161" y="251110"/>
                  </a:lnTo>
                  <a:lnTo>
                    <a:pt x="62397" y="245230"/>
                  </a:lnTo>
                  <a:lnTo>
                    <a:pt x="59497" y="237854"/>
                  </a:lnTo>
                  <a:lnTo>
                    <a:pt x="57612" y="233665"/>
                  </a:lnTo>
                  <a:lnTo>
                    <a:pt x="57149" y="229284"/>
                  </a:lnTo>
                  <a:lnTo>
                    <a:pt x="57635" y="224777"/>
                  </a:lnTo>
                  <a:lnTo>
                    <a:pt x="58752" y="220184"/>
                  </a:lnTo>
                  <a:lnTo>
                    <a:pt x="59497" y="214741"/>
                  </a:lnTo>
                  <a:lnTo>
                    <a:pt x="59993" y="208731"/>
                  </a:lnTo>
                  <a:lnTo>
                    <a:pt x="60324" y="202343"/>
                  </a:lnTo>
                  <a:lnTo>
                    <a:pt x="61339" y="195703"/>
                  </a:lnTo>
                  <a:lnTo>
                    <a:pt x="62809" y="188895"/>
                  </a:lnTo>
                  <a:lnTo>
                    <a:pt x="64583" y="181976"/>
                  </a:lnTo>
                  <a:lnTo>
                    <a:pt x="66559" y="175775"/>
                  </a:lnTo>
                  <a:lnTo>
                    <a:pt x="68670" y="170054"/>
                  </a:lnTo>
                  <a:lnTo>
                    <a:pt x="70871" y="164652"/>
                  </a:lnTo>
                  <a:lnTo>
                    <a:pt x="73132" y="157876"/>
                  </a:lnTo>
                  <a:lnTo>
                    <a:pt x="75434" y="150183"/>
                  </a:lnTo>
                  <a:lnTo>
                    <a:pt x="77762" y="141880"/>
                  </a:lnTo>
                  <a:lnTo>
                    <a:pt x="80108" y="134757"/>
                  </a:lnTo>
                  <a:lnTo>
                    <a:pt x="82465" y="128421"/>
                  </a:lnTo>
                  <a:lnTo>
                    <a:pt x="84831" y="122609"/>
                  </a:lnTo>
                  <a:lnTo>
                    <a:pt x="87201" y="116354"/>
                  </a:lnTo>
                  <a:lnTo>
                    <a:pt x="91952" y="103053"/>
                  </a:lnTo>
                  <a:lnTo>
                    <a:pt x="95124" y="96172"/>
                  </a:lnTo>
                  <a:lnTo>
                    <a:pt x="98826" y="89204"/>
                  </a:lnTo>
                  <a:lnTo>
                    <a:pt x="102881" y="82177"/>
                  </a:lnTo>
                  <a:lnTo>
                    <a:pt x="109504" y="70136"/>
                  </a:lnTo>
                  <a:lnTo>
                    <a:pt x="117696" y="54432"/>
                  </a:lnTo>
                  <a:lnTo>
                    <a:pt x="127574" y="34904"/>
                  </a:lnTo>
                  <a:lnTo>
                    <a:pt x="130268" y="27430"/>
                  </a:lnTo>
                  <a:lnTo>
                    <a:pt x="131466" y="21463"/>
                  </a:lnTo>
                  <a:lnTo>
                    <a:pt x="132140" y="13640"/>
                  </a:lnTo>
                  <a:lnTo>
                    <a:pt x="132387" y="5278"/>
                  </a:lnTo>
                  <a:lnTo>
                    <a:pt x="130291" y="2357"/>
                  </a:lnTo>
                  <a:lnTo>
                    <a:pt x="128620" y="467"/>
                  </a:lnTo>
                  <a:lnTo>
                    <a:pt x="126713" y="0"/>
                  </a:lnTo>
                  <a:lnTo>
                    <a:pt x="124648" y="483"/>
                  </a:lnTo>
                  <a:lnTo>
                    <a:pt x="122477" y="1598"/>
                  </a:lnTo>
                  <a:lnTo>
                    <a:pt x="117949" y="2838"/>
                  </a:lnTo>
                  <a:lnTo>
                    <a:pt x="110993" y="38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1"/>
            <p:cNvSpPr/>
            <p:nvPr/>
          </p:nvSpPr>
          <p:spPr>
            <a:xfrm>
              <a:off x="4814887" y="4614862"/>
              <a:ext cx="164306" cy="349720"/>
            </a:xfrm>
            <a:custGeom>
              <a:avLst/>
              <a:gdLst/>
              <a:ahLst/>
              <a:cxnLst/>
              <a:rect l="0" t="0" r="0" b="0"/>
              <a:pathLst>
                <a:path w="164306" h="349720">
                  <a:moveTo>
                    <a:pt x="0" y="0"/>
                  </a:moveTo>
                  <a:lnTo>
                    <a:pt x="0" y="76238"/>
                  </a:lnTo>
                  <a:lnTo>
                    <a:pt x="2117" y="85742"/>
                  </a:lnTo>
                  <a:lnTo>
                    <a:pt x="4910" y="96051"/>
                  </a:lnTo>
                  <a:lnTo>
                    <a:pt x="5654" y="102134"/>
                  </a:lnTo>
                  <a:lnTo>
                    <a:pt x="6151" y="108571"/>
                  </a:lnTo>
                  <a:lnTo>
                    <a:pt x="6482" y="114449"/>
                  </a:lnTo>
                  <a:lnTo>
                    <a:pt x="6850" y="125214"/>
                  </a:lnTo>
                  <a:lnTo>
                    <a:pt x="7741" y="129514"/>
                  </a:lnTo>
                  <a:lnTo>
                    <a:pt x="11995" y="139357"/>
                  </a:lnTo>
                  <a:lnTo>
                    <a:pt x="13269" y="144751"/>
                  </a:lnTo>
                  <a:lnTo>
                    <a:pt x="15951" y="149794"/>
                  </a:lnTo>
                  <a:lnTo>
                    <a:pt x="19789" y="154682"/>
                  </a:lnTo>
                  <a:lnTo>
                    <a:pt x="24141" y="159500"/>
                  </a:lnTo>
                  <a:lnTo>
                    <a:pt x="26413" y="161102"/>
                  </a:lnTo>
                  <a:lnTo>
                    <a:pt x="31054" y="162882"/>
                  </a:lnTo>
                  <a:lnTo>
                    <a:pt x="35762" y="163673"/>
                  </a:lnTo>
                  <a:lnTo>
                    <a:pt x="40501" y="164025"/>
                  </a:lnTo>
                  <a:lnTo>
                    <a:pt x="45252" y="164181"/>
                  </a:lnTo>
                  <a:lnTo>
                    <a:pt x="47631" y="163429"/>
                  </a:lnTo>
                  <a:lnTo>
                    <a:pt x="52390" y="160477"/>
                  </a:lnTo>
                  <a:lnTo>
                    <a:pt x="57151" y="156519"/>
                  </a:lnTo>
                  <a:lnTo>
                    <a:pt x="59532" y="154352"/>
                  </a:lnTo>
                  <a:lnTo>
                    <a:pt x="62707" y="152114"/>
                  </a:lnTo>
                  <a:lnTo>
                    <a:pt x="66411" y="149828"/>
                  </a:lnTo>
                  <a:lnTo>
                    <a:pt x="70467" y="147510"/>
                  </a:lnTo>
                  <a:lnTo>
                    <a:pt x="73966" y="144378"/>
                  </a:lnTo>
                  <a:lnTo>
                    <a:pt x="77092" y="140702"/>
                  </a:lnTo>
                  <a:lnTo>
                    <a:pt x="79970" y="136664"/>
                  </a:lnTo>
                  <a:lnTo>
                    <a:pt x="82682" y="132384"/>
                  </a:lnTo>
                  <a:lnTo>
                    <a:pt x="87812" y="123396"/>
                  </a:lnTo>
                  <a:lnTo>
                    <a:pt x="91085" y="118776"/>
                  </a:lnTo>
                  <a:lnTo>
                    <a:pt x="94855" y="114109"/>
                  </a:lnTo>
                  <a:lnTo>
                    <a:pt x="98955" y="109410"/>
                  </a:lnTo>
                  <a:lnTo>
                    <a:pt x="102483" y="103897"/>
                  </a:lnTo>
                  <a:lnTo>
                    <a:pt x="105628" y="97839"/>
                  </a:lnTo>
                  <a:lnTo>
                    <a:pt x="108519" y="91420"/>
                  </a:lnTo>
                  <a:lnTo>
                    <a:pt x="110446" y="85553"/>
                  </a:lnTo>
                  <a:lnTo>
                    <a:pt x="112587" y="74800"/>
                  </a:lnTo>
                  <a:lnTo>
                    <a:pt x="114746" y="69711"/>
                  </a:lnTo>
                  <a:lnTo>
                    <a:pt x="117772" y="64730"/>
                  </a:lnTo>
                  <a:lnTo>
                    <a:pt x="121377" y="59822"/>
                  </a:lnTo>
                  <a:lnTo>
                    <a:pt x="125383" y="50136"/>
                  </a:lnTo>
                  <a:lnTo>
                    <a:pt x="127957" y="41332"/>
                  </a:lnTo>
                  <a:lnTo>
                    <a:pt x="133075" y="31914"/>
                  </a:lnTo>
                  <a:lnTo>
                    <a:pt x="134551" y="26619"/>
                  </a:lnTo>
                  <a:lnTo>
                    <a:pt x="135627" y="15736"/>
                  </a:lnTo>
                  <a:lnTo>
                    <a:pt x="135729" y="14325"/>
                  </a:lnTo>
                  <a:lnTo>
                    <a:pt x="135730" y="18091"/>
                  </a:lnTo>
                  <a:lnTo>
                    <a:pt x="136524" y="19998"/>
                  </a:lnTo>
                  <a:lnTo>
                    <a:pt x="140641" y="26475"/>
                  </a:lnTo>
                  <a:lnTo>
                    <a:pt x="141882" y="31081"/>
                  </a:lnTo>
                  <a:lnTo>
                    <a:pt x="142581" y="41929"/>
                  </a:lnTo>
                  <a:lnTo>
                    <a:pt x="143473" y="45415"/>
                  </a:lnTo>
                  <a:lnTo>
                    <a:pt x="147727" y="54908"/>
                  </a:lnTo>
                  <a:lnTo>
                    <a:pt x="149000" y="63033"/>
                  </a:lnTo>
                  <a:lnTo>
                    <a:pt x="149566" y="71936"/>
                  </a:lnTo>
                  <a:lnTo>
                    <a:pt x="149818" y="81978"/>
                  </a:lnTo>
                  <a:lnTo>
                    <a:pt x="149929" y="94378"/>
                  </a:lnTo>
                  <a:lnTo>
                    <a:pt x="150753" y="101019"/>
                  </a:lnTo>
                  <a:lnTo>
                    <a:pt x="152096" y="107827"/>
                  </a:lnTo>
                  <a:lnTo>
                    <a:pt x="153785" y="114747"/>
                  </a:lnTo>
                  <a:lnTo>
                    <a:pt x="154910" y="121742"/>
                  </a:lnTo>
                  <a:lnTo>
                    <a:pt x="155661" y="128786"/>
                  </a:lnTo>
                  <a:lnTo>
                    <a:pt x="156162" y="135864"/>
                  </a:lnTo>
                  <a:lnTo>
                    <a:pt x="157289" y="142170"/>
                  </a:lnTo>
                  <a:lnTo>
                    <a:pt x="158834" y="147961"/>
                  </a:lnTo>
                  <a:lnTo>
                    <a:pt x="160658" y="153410"/>
                  </a:lnTo>
                  <a:lnTo>
                    <a:pt x="161875" y="160217"/>
                  </a:lnTo>
                  <a:lnTo>
                    <a:pt x="162685" y="167930"/>
                  </a:lnTo>
                  <a:lnTo>
                    <a:pt x="163225" y="176247"/>
                  </a:lnTo>
                  <a:lnTo>
                    <a:pt x="163826" y="189722"/>
                  </a:lnTo>
                  <a:lnTo>
                    <a:pt x="164093" y="201796"/>
                  </a:lnTo>
                  <a:lnTo>
                    <a:pt x="164305" y="289402"/>
                  </a:lnTo>
                  <a:lnTo>
                    <a:pt x="163512" y="293741"/>
                  </a:lnTo>
                  <a:lnTo>
                    <a:pt x="158603" y="304433"/>
                  </a:lnTo>
                  <a:lnTo>
                    <a:pt x="146608" y="328296"/>
                  </a:lnTo>
                  <a:lnTo>
                    <a:pt x="144570" y="330783"/>
                  </a:lnTo>
                  <a:lnTo>
                    <a:pt x="142418" y="332441"/>
                  </a:lnTo>
                  <a:lnTo>
                    <a:pt x="137909" y="335076"/>
                  </a:lnTo>
                  <a:lnTo>
                    <a:pt x="133259" y="338894"/>
                  </a:lnTo>
                  <a:lnTo>
                    <a:pt x="130115" y="340229"/>
                  </a:lnTo>
                  <a:lnTo>
                    <a:pt x="126431" y="341120"/>
                  </a:lnTo>
                  <a:lnTo>
                    <a:pt x="122387" y="341713"/>
                  </a:lnTo>
                  <a:lnTo>
                    <a:pt x="118898" y="342903"/>
                  </a:lnTo>
                  <a:lnTo>
                    <a:pt x="115778" y="344489"/>
                  </a:lnTo>
                  <a:lnTo>
                    <a:pt x="112904" y="346340"/>
                  </a:lnTo>
                  <a:lnTo>
                    <a:pt x="109400" y="347575"/>
                  </a:lnTo>
                  <a:lnTo>
                    <a:pt x="105478" y="348398"/>
                  </a:lnTo>
                  <a:lnTo>
                    <a:pt x="101275" y="348947"/>
                  </a:lnTo>
                  <a:lnTo>
                    <a:pt x="96886" y="349312"/>
                  </a:lnTo>
                  <a:lnTo>
                    <a:pt x="92371" y="349556"/>
                  </a:lnTo>
                  <a:lnTo>
                    <a:pt x="87775" y="349719"/>
                  </a:lnTo>
                  <a:lnTo>
                    <a:pt x="83917" y="349033"/>
                  </a:lnTo>
                  <a:lnTo>
                    <a:pt x="80551" y="347783"/>
                  </a:lnTo>
                  <a:lnTo>
                    <a:pt x="77513" y="346155"/>
                  </a:lnTo>
                  <a:lnTo>
                    <a:pt x="74694" y="345070"/>
                  </a:lnTo>
                  <a:lnTo>
                    <a:pt x="72021" y="344347"/>
                  </a:lnTo>
                  <a:lnTo>
                    <a:pt x="69445" y="343864"/>
                  </a:lnTo>
                  <a:lnTo>
                    <a:pt x="66141" y="342749"/>
                  </a:lnTo>
                  <a:lnTo>
                    <a:pt x="62350" y="341212"/>
                  </a:lnTo>
                  <a:lnTo>
                    <a:pt x="58236" y="339394"/>
                  </a:lnTo>
                  <a:lnTo>
                    <a:pt x="54699" y="338181"/>
                  </a:lnTo>
                  <a:lnTo>
                    <a:pt x="51547" y="337373"/>
                  </a:lnTo>
                  <a:lnTo>
                    <a:pt x="48652" y="336834"/>
                  </a:lnTo>
                  <a:lnTo>
                    <a:pt x="45929" y="335681"/>
                  </a:lnTo>
                  <a:lnTo>
                    <a:pt x="43319" y="334118"/>
                  </a:lnTo>
                  <a:lnTo>
                    <a:pt x="40786" y="332283"/>
                  </a:lnTo>
                  <a:lnTo>
                    <a:pt x="37509" y="330266"/>
                  </a:lnTo>
                  <a:lnTo>
                    <a:pt x="33737" y="328127"/>
                  </a:lnTo>
                  <a:lnTo>
                    <a:pt x="23862" y="322784"/>
                  </a:lnTo>
                  <a:lnTo>
                    <a:pt x="20395" y="322054"/>
                  </a:lnTo>
                  <a:lnTo>
                    <a:pt x="18359" y="321859"/>
                  </a:lnTo>
                  <a:lnTo>
                    <a:pt x="17002" y="320935"/>
                  </a:lnTo>
                  <a:lnTo>
                    <a:pt x="16097" y="319525"/>
                  </a:lnTo>
                  <a:lnTo>
                    <a:pt x="14288" y="31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2"/>
            <p:cNvSpPr/>
            <p:nvPr/>
          </p:nvSpPr>
          <p:spPr>
            <a:xfrm>
              <a:off x="5100637" y="4622006"/>
              <a:ext cx="164307" cy="50007"/>
            </a:xfrm>
            <a:custGeom>
              <a:avLst/>
              <a:gdLst/>
              <a:ahLst/>
              <a:cxnLst/>
              <a:rect l="0" t="0" r="0" b="0"/>
              <a:pathLst>
                <a:path w="164307" h="50007">
                  <a:moveTo>
                    <a:pt x="0" y="50006"/>
                  </a:moveTo>
                  <a:lnTo>
                    <a:pt x="6151" y="50006"/>
                  </a:lnTo>
                  <a:lnTo>
                    <a:pt x="6482" y="49212"/>
                  </a:lnTo>
                  <a:lnTo>
                    <a:pt x="6703" y="47889"/>
                  </a:lnTo>
                  <a:lnTo>
                    <a:pt x="6850" y="46214"/>
                  </a:lnTo>
                  <a:lnTo>
                    <a:pt x="7741" y="45096"/>
                  </a:lnTo>
                  <a:lnTo>
                    <a:pt x="9130" y="44352"/>
                  </a:lnTo>
                  <a:lnTo>
                    <a:pt x="10849" y="43855"/>
                  </a:lnTo>
                  <a:lnTo>
                    <a:pt x="13583" y="43524"/>
                  </a:lnTo>
                  <a:lnTo>
                    <a:pt x="16993" y="43303"/>
                  </a:lnTo>
                  <a:lnTo>
                    <a:pt x="20853" y="43156"/>
                  </a:lnTo>
                  <a:lnTo>
                    <a:pt x="24221" y="42265"/>
                  </a:lnTo>
                  <a:lnTo>
                    <a:pt x="27260" y="40877"/>
                  </a:lnTo>
                  <a:lnTo>
                    <a:pt x="30080" y="39157"/>
                  </a:lnTo>
                  <a:lnTo>
                    <a:pt x="32753" y="38011"/>
                  </a:lnTo>
                  <a:lnTo>
                    <a:pt x="37840" y="36737"/>
                  </a:lnTo>
                  <a:lnTo>
                    <a:pt x="40308" y="35604"/>
                  </a:lnTo>
                  <a:lnTo>
                    <a:pt x="42747" y="34055"/>
                  </a:lnTo>
                  <a:lnTo>
                    <a:pt x="45167" y="32228"/>
                  </a:lnTo>
                  <a:lnTo>
                    <a:pt x="48367" y="30217"/>
                  </a:lnTo>
                  <a:lnTo>
                    <a:pt x="52089" y="28082"/>
                  </a:lnTo>
                  <a:lnTo>
                    <a:pt x="60457" y="23593"/>
                  </a:lnTo>
                  <a:lnTo>
                    <a:pt x="69467" y="18952"/>
                  </a:lnTo>
                  <a:lnTo>
                    <a:pt x="73299" y="17398"/>
                  </a:lnTo>
                  <a:lnTo>
                    <a:pt x="76648" y="16360"/>
                  </a:lnTo>
                  <a:lnTo>
                    <a:pt x="79673" y="15669"/>
                  </a:lnTo>
                  <a:lnTo>
                    <a:pt x="84072" y="14415"/>
                  </a:lnTo>
                  <a:lnTo>
                    <a:pt x="95309" y="10905"/>
                  </a:lnTo>
                  <a:lnTo>
                    <a:pt x="100052" y="9651"/>
                  </a:lnTo>
                  <a:lnTo>
                    <a:pt x="104007" y="8815"/>
                  </a:lnTo>
                  <a:lnTo>
                    <a:pt x="107438" y="8258"/>
                  </a:lnTo>
                  <a:lnTo>
                    <a:pt x="111313" y="7093"/>
                  </a:lnTo>
                  <a:lnTo>
                    <a:pt x="115484" y="5522"/>
                  </a:lnTo>
                  <a:lnTo>
                    <a:pt x="119852" y="3682"/>
                  </a:lnTo>
                  <a:lnTo>
                    <a:pt x="124351" y="2454"/>
                  </a:lnTo>
                  <a:lnTo>
                    <a:pt x="128939" y="1636"/>
                  </a:lnTo>
                  <a:lnTo>
                    <a:pt x="133584" y="1091"/>
                  </a:lnTo>
                  <a:lnTo>
                    <a:pt x="137475" y="727"/>
                  </a:lnTo>
                  <a:lnTo>
                    <a:pt x="140862" y="485"/>
                  </a:lnTo>
                  <a:lnTo>
                    <a:pt x="143914" y="323"/>
                  </a:lnTo>
                  <a:lnTo>
                    <a:pt x="149422" y="144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3"/>
            <p:cNvSpPr/>
            <p:nvPr/>
          </p:nvSpPr>
          <p:spPr>
            <a:xfrm>
              <a:off x="5114925" y="4686300"/>
              <a:ext cx="185738" cy="50007"/>
            </a:xfrm>
            <a:custGeom>
              <a:avLst/>
              <a:gdLst/>
              <a:ahLst/>
              <a:cxnLst/>
              <a:rect l="0" t="0" r="0" b="0"/>
              <a:pathLst>
                <a:path w="185738" h="50007">
                  <a:moveTo>
                    <a:pt x="0" y="50006"/>
                  </a:moveTo>
                  <a:lnTo>
                    <a:pt x="3792" y="50006"/>
                  </a:lnTo>
                  <a:lnTo>
                    <a:pt x="5703" y="49212"/>
                  </a:lnTo>
                  <a:lnTo>
                    <a:pt x="7770" y="47889"/>
                  </a:lnTo>
                  <a:lnTo>
                    <a:pt x="9942" y="46214"/>
                  </a:lnTo>
                  <a:lnTo>
                    <a:pt x="12978" y="45096"/>
                  </a:lnTo>
                  <a:lnTo>
                    <a:pt x="16590" y="44351"/>
                  </a:lnTo>
                  <a:lnTo>
                    <a:pt x="20584" y="43855"/>
                  </a:lnTo>
                  <a:lnTo>
                    <a:pt x="24041" y="42730"/>
                  </a:lnTo>
                  <a:lnTo>
                    <a:pt x="27140" y="41187"/>
                  </a:lnTo>
                  <a:lnTo>
                    <a:pt x="29999" y="39364"/>
                  </a:lnTo>
                  <a:lnTo>
                    <a:pt x="32700" y="38149"/>
                  </a:lnTo>
                  <a:lnTo>
                    <a:pt x="37817" y="36799"/>
                  </a:lnTo>
                  <a:lnTo>
                    <a:pt x="41086" y="35645"/>
                  </a:lnTo>
                  <a:lnTo>
                    <a:pt x="44853" y="34082"/>
                  </a:lnTo>
                  <a:lnTo>
                    <a:pt x="48952" y="32246"/>
                  </a:lnTo>
                  <a:lnTo>
                    <a:pt x="57739" y="28090"/>
                  </a:lnTo>
                  <a:lnTo>
                    <a:pt x="76316" y="18954"/>
                  </a:lnTo>
                  <a:lnTo>
                    <a:pt x="81040" y="17398"/>
                  </a:lnTo>
                  <a:lnTo>
                    <a:pt x="85776" y="16361"/>
                  </a:lnTo>
                  <a:lnTo>
                    <a:pt x="90521" y="15669"/>
                  </a:lnTo>
                  <a:lnTo>
                    <a:pt x="95272" y="14415"/>
                  </a:lnTo>
                  <a:lnTo>
                    <a:pt x="100027" y="12785"/>
                  </a:lnTo>
                  <a:lnTo>
                    <a:pt x="104785" y="10904"/>
                  </a:lnTo>
                  <a:lnTo>
                    <a:pt x="109544" y="9651"/>
                  </a:lnTo>
                  <a:lnTo>
                    <a:pt x="114304" y="8815"/>
                  </a:lnTo>
                  <a:lnTo>
                    <a:pt x="119065" y="8258"/>
                  </a:lnTo>
                  <a:lnTo>
                    <a:pt x="123826" y="7886"/>
                  </a:lnTo>
                  <a:lnTo>
                    <a:pt x="128588" y="7639"/>
                  </a:lnTo>
                  <a:lnTo>
                    <a:pt x="138113" y="7363"/>
                  </a:lnTo>
                  <a:lnTo>
                    <a:pt x="147637" y="7241"/>
                  </a:lnTo>
                  <a:lnTo>
                    <a:pt x="152400" y="6415"/>
                  </a:lnTo>
                  <a:lnTo>
                    <a:pt x="157162" y="5070"/>
                  </a:lnTo>
                  <a:lnTo>
                    <a:pt x="161925" y="3380"/>
                  </a:lnTo>
                  <a:lnTo>
                    <a:pt x="165893" y="2253"/>
                  </a:lnTo>
                  <a:lnTo>
                    <a:pt x="169333" y="1502"/>
                  </a:lnTo>
                  <a:lnTo>
                    <a:pt x="172420" y="1001"/>
                  </a:lnTo>
                  <a:lnTo>
                    <a:pt x="177966" y="445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4"/>
            <p:cNvSpPr/>
            <p:nvPr/>
          </p:nvSpPr>
          <p:spPr>
            <a:xfrm>
              <a:off x="5400675" y="4586288"/>
              <a:ext cx="207169" cy="21431"/>
            </a:xfrm>
            <a:custGeom>
              <a:avLst/>
              <a:gdLst/>
              <a:ahLst/>
              <a:cxnLst/>
              <a:rect l="0" t="0" r="0" b="0"/>
              <a:pathLst>
                <a:path w="207169" h="21431">
                  <a:moveTo>
                    <a:pt x="0" y="21430"/>
                  </a:moveTo>
                  <a:lnTo>
                    <a:pt x="17000" y="21430"/>
                  </a:lnTo>
                  <a:lnTo>
                    <a:pt x="19270" y="20637"/>
                  </a:lnTo>
                  <a:lnTo>
                    <a:pt x="21578" y="19314"/>
                  </a:lnTo>
                  <a:lnTo>
                    <a:pt x="23910" y="17638"/>
                  </a:lnTo>
                  <a:lnTo>
                    <a:pt x="26259" y="16520"/>
                  </a:lnTo>
                  <a:lnTo>
                    <a:pt x="28618" y="15776"/>
                  </a:lnTo>
                  <a:lnTo>
                    <a:pt x="30985" y="15279"/>
                  </a:lnTo>
                  <a:lnTo>
                    <a:pt x="35731" y="14728"/>
                  </a:lnTo>
                  <a:lnTo>
                    <a:pt x="41281" y="14483"/>
                  </a:lnTo>
                  <a:lnTo>
                    <a:pt x="57778" y="14325"/>
                  </a:lnTo>
                  <a:lnTo>
                    <a:pt x="62331" y="14312"/>
                  </a:lnTo>
                  <a:lnTo>
                    <a:pt x="66954" y="13510"/>
                  </a:lnTo>
                  <a:lnTo>
                    <a:pt x="71623" y="12181"/>
                  </a:lnTo>
                  <a:lnTo>
                    <a:pt x="76324" y="10502"/>
                  </a:lnTo>
                  <a:lnTo>
                    <a:pt x="81045" y="9382"/>
                  </a:lnTo>
                  <a:lnTo>
                    <a:pt x="85780" y="8636"/>
                  </a:lnTo>
                  <a:lnTo>
                    <a:pt x="90524" y="8138"/>
                  </a:lnTo>
                  <a:lnTo>
                    <a:pt x="94480" y="7806"/>
                  </a:lnTo>
                  <a:lnTo>
                    <a:pt x="97912" y="7585"/>
                  </a:lnTo>
                  <a:lnTo>
                    <a:pt x="100993" y="7437"/>
                  </a:lnTo>
                  <a:lnTo>
                    <a:pt x="105429" y="6545"/>
                  </a:lnTo>
                  <a:lnTo>
                    <a:pt x="110767" y="5157"/>
                  </a:lnTo>
                  <a:lnTo>
                    <a:pt x="116707" y="3438"/>
                  </a:lnTo>
                  <a:lnTo>
                    <a:pt x="121461" y="2291"/>
                  </a:lnTo>
                  <a:lnTo>
                    <a:pt x="125424" y="1527"/>
                  </a:lnTo>
                  <a:lnTo>
                    <a:pt x="128859" y="1018"/>
                  </a:lnTo>
                  <a:lnTo>
                    <a:pt x="132738" y="678"/>
                  </a:lnTo>
                  <a:lnTo>
                    <a:pt x="136910" y="452"/>
                  </a:lnTo>
                  <a:lnTo>
                    <a:pt x="145780" y="201"/>
                  </a:lnTo>
                  <a:lnTo>
                    <a:pt x="180857" y="1"/>
                  </a:lnTo>
                  <a:lnTo>
                    <a:pt x="188083" y="0"/>
                  </a:lnTo>
                  <a:lnTo>
                    <a:pt x="190476" y="794"/>
                  </a:lnTo>
                  <a:lnTo>
                    <a:pt x="192866" y="2116"/>
                  </a:lnTo>
                  <a:lnTo>
                    <a:pt x="195252" y="3791"/>
                  </a:lnTo>
                  <a:lnTo>
                    <a:pt x="197636" y="4909"/>
                  </a:lnTo>
                  <a:lnTo>
                    <a:pt x="200020" y="5653"/>
                  </a:lnTo>
                  <a:lnTo>
                    <a:pt x="207168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5"/>
            <p:cNvSpPr/>
            <p:nvPr/>
          </p:nvSpPr>
          <p:spPr>
            <a:xfrm>
              <a:off x="5675248" y="4436272"/>
              <a:ext cx="146909" cy="364329"/>
            </a:xfrm>
            <a:custGeom>
              <a:avLst/>
              <a:gdLst/>
              <a:ahLst/>
              <a:cxnLst/>
              <a:rect l="0" t="0" r="0" b="0"/>
              <a:pathLst>
                <a:path w="146909" h="364329">
                  <a:moveTo>
                    <a:pt x="139764" y="42859"/>
                  </a:moveTo>
                  <a:lnTo>
                    <a:pt x="139764" y="32217"/>
                  </a:lnTo>
                  <a:lnTo>
                    <a:pt x="138970" y="31002"/>
                  </a:lnTo>
                  <a:lnTo>
                    <a:pt x="137647" y="30191"/>
                  </a:lnTo>
                  <a:lnTo>
                    <a:pt x="135972" y="29652"/>
                  </a:lnTo>
                  <a:lnTo>
                    <a:pt x="134854" y="28498"/>
                  </a:lnTo>
                  <a:lnTo>
                    <a:pt x="134110" y="26935"/>
                  </a:lnTo>
                  <a:lnTo>
                    <a:pt x="133613" y="25099"/>
                  </a:lnTo>
                  <a:lnTo>
                    <a:pt x="130945" y="20943"/>
                  </a:lnTo>
                  <a:lnTo>
                    <a:pt x="127113" y="16450"/>
                  </a:lnTo>
                  <a:lnTo>
                    <a:pt x="122764" y="11807"/>
                  </a:lnTo>
                  <a:lnTo>
                    <a:pt x="115853" y="4730"/>
                  </a:lnTo>
                  <a:lnTo>
                    <a:pt x="113505" y="3152"/>
                  </a:lnTo>
                  <a:lnTo>
                    <a:pt x="111146" y="2100"/>
                  </a:lnTo>
                  <a:lnTo>
                    <a:pt x="108779" y="1399"/>
                  </a:lnTo>
                  <a:lnTo>
                    <a:pt x="106407" y="931"/>
                  </a:lnTo>
                  <a:lnTo>
                    <a:pt x="104032" y="620"/>
                  </a:lnTo>
                  <a:lnTo>
                    <a:pt x="101655" y="412"/>
                  </a:lnTo>
                  <a:lnTo>
                    <a:pt x="99277" y="274"/>
                  </a:lnTo>
                  <a:lnTo>
                    <a:pt x="94518" y="119"/>
                  </a:lnTo>
                  <a:lnTo>
                    <a:pt x="84201" y="21"/>
                  </a:lnTo>
                  <a:lnTo>
                    <a:pt x="66938" y="0"/>
                  </a:lnTo>
                  <a:lnTo>
                    <a:pt x="64226" y="792"/>
                  </a:lnTo>
                  <a:lnTo>
                    <a:pt x="61624" y="2114"/>
                  </a:lnTo>
                  <a:lnTo>
                    <a:pt x="59096" y="3790"/>
                  </a:lnTo>
                  <a:lnTo>
                    <a:pt x="55823" y="5700"/>
                  </a:lnTo>
                  <a:lnTo>
                    <a:pt x="52053" y="7767"/>
                  </a:lnTo>
                  <a:lnTo>
                    <a:pt x="47953" y="9940"/>
                  </a:lnTo>
                  <a:lnTo>
                    <a:pt x="44425" y="12181"/>
                  </a:lnTo>
                  <a:lnTo>
                    <a:pt x="41280" y="14470"/>
                  </a:lnTo>
                  <a:lnTo>
                    <a:pt x="38389" y="16789"/>
                  </a:lnTo>
                  <a:lnTo>
                    <a:pt x="35668" y="19923"/>
                  </a:lnTo>
                  <a:lnTo>
                    <a:pt x="33061" y="23599"/>
                  </a:lnTo>
                  <a:lnTo>
                    <a:pt x="30528" y="27638"/>
                  </a:lnTo>
                  <a:lnTo>
                    <a:pt x="28046" y="31918"/>
                  </a:lnTo>
                  <a:lnTo>
                    <a:pt x="23172" y="40907"/>
                  </a:lnTo>
                  <a:lnTo>
                    <a:pt x="11188" y="64347"/>
                  </a:lnTo>
                  <a:lnTo>
                    <a:pt x="7213" y="73840"/>
                  </a:lnTo>
                  <a:lnTo>
                    <a:pt x="5446" y="83351"/>
                  </a:lnTo>
                  <a:lnTo>
                    <a:pt x="4661" y="92870"/>
                  </a:lnTo>
                  <a:lnTo>
                    <a:pt x="4452" y="97631"/>
                  </a:lnTo>
                  <a:lnTo>
                    <a:pt x="2103" y="107154"/>
                  </a:lnTo>
                  <a:lnTo>
                    <a:pt x="364" y="111916"/>
                  </a:lnTo>
                  <a:lnTo>
                    <a:pt x="0" y="115885"/>
                  </a:lnTo>
                  <a:lnTo>
                    <a:pt x="550" y="119324"/>
                  </a:lnTo>
                  <a:lnTo>
                    <a:pt x="1711" y="122410"/>
                  </a:lnTo>
                  <a:lnTo>
                    <a:pt x="3001" y="130074"/>
                  </a:lnTo>
                  <a:lnTo>
                    <a:pt x="3345" y="134340"/>
                  </a:lnTo>
                  <a:lnTo>
                    <a:pt x="4368" y="137183"/>
                  </a:lnTo>
                  <a:lnTo>
                    <a:pt x="5844" y="139080"/>
                  </a:lnTo>
                  <a:lnTo>
                    <a:pt x="7622" y="140343"/>
                  </a:lnTo>
                  <a:lnTo>
                    <a:pt x="11713" y="141748"/>
                  </a:lnTo>
                  <a:lnTo>
                    <a:pt x="13915" y="142122"/>
                  </a:lnTo>
                  <a:lnTo>
                    <a:pt x="18480" y="144655"/>
                  </a:lnTo>
                  <a:lnTo>
                    <a:pt x="20807" y="146442"/>
                  </a:lnTo>
                  <a:lnTo>
                    <a:pt x="23154" y="146839"/>
                  </a:lnTo>
                  <a:lnTo>
                    <a:pt x="25511" y="146310"/>
                  </a:lnTo>
                  <a:lnTo>
                    <a:pt x="27877" y="145164"/>
                  </a:lnTo>
                  <a:lnTo>
                    <a:pt x="30247" y="144399"/>
                  </a:lnTo>
                  <a:lnTo>
                    <a:pt x="32622" y="143890"/>
                  </a:lnTo>
                  <a:lnTo>
                    <a:pt x="34998" y="143551"/>
                  </a:lnTo>
                  <a:lnTo>
                    <a:pt x="38170" y="142530"/>
                  </a:lnTo>
                  <a:lnTo>
                    <a:pt x="41872" y="141057"/>
                  </a:lnTo>
                  <a:lnTo>
                    <a:pt x="45928" y="139280"/>
                  </a:lnTo>
                  <a:lnTo>
                    <a:pt x="49425" y="137303"/>
                  </a:lnTo>
                  <a:lnTo>
                    <a:pt x="52551" y="135190"/>
                  </a:lnTo>
                  <a:lnTo>
                    <a:pt x="55428" y="132988"/>
                  </a:lnTo>
                  <a:lnTo>
                    <a:pt x="58934" y="130726"/>
                  </a:lnTo>
                  <a:lnTo>
                    <a:pt x="62858" y="128424"/>
                  </a:lnTo>
                  <a:lnTo>
                    <a:pt x="67063" y="126096"/>
                  </a:lnTo>
                  <a:lnTo>
                    <a:pt x="70659" y="122957"/>
                  </a:lnTo>
                  <a:lnTo>
                    <a:pt x="73851" y="119276"/>
                  </a:lnTo>
                  <a:lnTo>
                    <a:pt x="76771" y="115235"/>
                  </a:lnTo>
                  <a:lnTo>
                    <a:pt x="79513" y="110953"/>
                  </a:lnTo>
                  <a:lnTo>
                    <a:pt x="82134" y="106511"/>
                  </a:lnTo>
                  <a:lnTo>
                    <a:pt x="84676" y="101963"/>
                  </a:lnTo>
                  <a:lnTo>
                    <a:pt x="87957" y="97343"/>
                  </a:lnTo>
                  <a:lnTo>
                    <a:pt x="91732" y="92675"/>
                  </a:lnTo>
                  <a:lnTo>
                    <a:pt x="95837" y="87976"/>
                  </a:lnTo>
                  <a:lnTo>
                    <a:pt x="99367" y="83256"/>
                  </a:lnTo>
                  <a:lnTo>
                    <a:pt x="102514" y="78521"/>
                  </a:lnTo>
                  <a:lnTo>
                    <a:pt x="105406" y="73777"/>
                  </a:lnTo>
                  <a:lnTo>
                    <a:pt x="108127" y="69821"/>
                  </a:lnTo>
                  <a:lnTo>
                    <a:pt x="110735" y="66390"/>
                  </a:lnTo>
                  <a:lnTo>
                    <a:pt x="113268" y="63309"/>
                  </a:lnTo>
                  <a:lnTo>
                    <a:pt x="115750" y="59667"/>
                  </a:lnTo>
                  <a:lnTo>
                    <a:pt x="118199" y="55652"/>
                  </a:lnTo>
                  <a:lnTo>
                    <a:pt x="120624" y="51387"/>
                  </a:lnTo>
                  <a:lnTo>
                    <a:pt x="123036" y="47751"/>
                  </a:lnTo>
                  <a:lnTo>
                    <a:pt x="125437" y="44533"/>
                  </a:lnTo>
                  <a:lnTo>
                    <a:pt x="127831" y="41593"/>
                  </a:lnTo>
                  <a:lnTo>
                    <a:pt x="130221" y="38840"/>
                  </a:lnTo>
                  <a:lnTo>
                    <a:pt x="132609" y="36211"/>
                  </a:lnTo>
                  <a:lnTo>
                    <a:pt x="134994" y="33664"/>
                  </a:lnTo>
                  <a:lnTo>
                    <a:pt x="136584" y="31173"/>
                  </a:lnTo>
                  <a:lnTo>
                    <a:pt x="139345" y="22868"/>
                  </a:lnTo>
                  <a:lnTo>
                    <a:pt x="139763" y="14313"/>
                  </a:lnTo>
                  <a:lnTo>
                    <a:pt x="139764" y="72005"/>
                  </a:lnTo>
                  <a:lnTo>
                    <a:pt x="140558" y="78958"/>
                  </a:lnTo>
                  <a:lnTo>
                    <a:pt x="141881" y="85975"/>
                  </a:lnTo>
                  <a:lnTo>
                    <a:pt x="143556" y="93034"/>
                  </a:lnTo>
                  <a:lnTo>
                    <a:pt x="144674" y="100915"/>
                  </a:lnTo>
                  <a:lnTo>
                    <a:pt x="145418" y="109344"/>
                  </a:lnTo>
                  <a:lnTo>
                    <a:pt x="145915" y="118139"/>
                  </a:lnTo>
                  <a:lnTo>
                    <a:pt x="146467" y="134260"/>
                  </a:lnTo>
                  <a:lnTo>
                    <a:pt x="146777" y="160957"/>
                  </a:lnTo>
                  <a:lnTo>
                    <a:pt x="146908" y="36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467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83</Words>
  <Application>Microsoft Office PowerPoint</Application>
  <PresentationFormat>On-screen Show (16:10)</PresentationFormat>
  <Paragraphs>18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System of Equations – Dealing with Fractions</vt:lpstr>
      <vt:lpstr>What if there are fraction in a system of equations?</vt:lpstr>
      <vt:lpstr>4x + y = 0       2/5x + 3/5y = 1/2 </vt:lpstr>
      <vt:lpstr>3/5x + 4y = -418/15       1/2x - y = 64/9 </vt:lpstr>
      <vt:lpstr>- 4x + 5y = -33/10       4x + 5y = -57/10 </vt:lpstr>
      <vt:lpstr>From your homework: 1) 2x + 2/5y = -18/5 - x + 1/2y = -9/2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of Equations – Dealing with Fractions</dc:title>
  <dc:creator>Ameena</dc:creator>
  <cp:lastModifiedBy>Ameena</cp:lastModifiedBy>
  <cp:revision>4</cp:revision>
  <dcterms:created xsi:type="dcterms:W3CDTF">2010-02-09T20:45:00Z</dcterms:created>
  <dcterms:modified xsi:type="dcterms:W3CDTF">2010-02-09T21:52:44Z</dcterms:modified>
</cp:coreProperties>
</file>